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82" r:id="rId7"/>
    <p:sldId id="260" r:id="rId8"/>
    <p:sldId id="261" r:id="rId9"/>
    <p:sldId id="262" r:id="rId10"/>
    <p:sldId id="263" r:id="rId11"/>
    <p:sldId id="264"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CA7"/>
    <a:srgbClr val="F7864E"/>
    <a:srgbClr val="F16844"/>
    <a:srgbClr val="E25249"/>
    <a:srgbClr val="FBFEB5"/>
    <a:srgbClr val="FFEA99"/>
    <a:srgbClr val="80CCA4"/>
    <a:srgbClr val="5E4FA2"/>
    <a:srgbClr val="B81D48"/>
    <a:srgbClr val="D23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52" autoAdjust="0"/>
    <p:restoredTop sz="90909" autoAdjust="0"/>
  </p:normalViewPr>
  <p:slideViewPr>
    <p:cSldViewPr snapToGrid="0">
      <p:cViewPr>
        <p:scale>
          <a:sx n="265" d="100"/>
          <a:sy n="265" d="100"/>
        </p:scale>
        <p:origin x="808" y="-4152"/>
      </p:cViewPr>
      <p:guideLst>
        <p:guide orient="horz" pos="3168"/>
        <p:guide pos="2448"/>
      </p:guideLst>
    </p:cSldViewPr>
  </p:slideViewPr>
  <p:outlineViewPr>
    <p:cViewPr>
      <p:scale>
        <a:sx n="33" d="100"/>
        <a:sy n="33" d="100"/>
      </p:scale>
      <p:origin x="0" y="0"/>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Heatmap of gene expression in pseudo-bulk clusters in synovium tissues. Color represents the average normalized expression across cells in the cluster, scaled for each gene across clusters.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3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40.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notesSlide" Target="../notesSlides/notesSlide10.xml"/><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4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1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4.png"/><Relationship Id="rId3" Type="http://schemas.openxmlformats.org/officeDocument/2006/relationships/image" Target="../media/image121.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5.png"/><Relationship Id="rId9" Type="http://schemas.openxmlformats.org/officeDocument/2006/relationships/image" Target="../media/image125.png"/></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22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sv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notesSlide" Target="../notesSlides/notesSlide6.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sv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emf"/><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svg"/></Relationships>
</file>

<file path=ppt/slides/_rels/slide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4.pn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96.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25.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a:grpSpLocks noChangeAspect="1"/>
          </p:cNvGrpSpPr>
          <p:nvPr/>
        </p:nvGrpSpPr>
        <p:grpSpPr>
          <a:xfrm>
            <a:off x="6422403" y="3039107"/>
            <a:ext cx="1034727" cy="1239379"/>
            <a:chOff x="6403953" y="3139292"/>
            <a:chExt cx="1425508" cy="1797869"/>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662592" y="3895599"/>
              <a:ext cx="1758332" cy="275609"/>
            </a:xfrm>
            <a:prstGeom prst="rect">
              <a:avLst/>
            </a:prstGeom>
            <a:noFill/>
          </p:spPr>
          <p:txBody>
            <a:bodyPr wrap="none" rtlCol="0">
              <a:spAutoFit/>
            </a:bodyPr>
            <a:lstStyle/>
            <a:p>
              <a:pPr algn="ctr"/>
              <a:r>
                <a:rPr lang="en-US" sz="700" dirty="0"/>
                <a:t>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480785" y="3880653"/>
              <a:ext cx="1758332" cy="275609"/>
            </a:xfrm>
            <a:prstGeom prst="rect">
              <a:avLst/>
            </a:prstGeom>
            <a:noFill/>
          </p:spPr>
          <p:txBody>
            <a:bodyPr wrap="none" rtlCol="0">
              <a:spAutoFit/>
            </a:bodyPr>
            <a:lstStyle/>
            <a:p>
              <a:pPr algn="ctr"/>
              <a:r>
                <a:rPr lang="en-US" sz="700" dirty="0"/>
                <a:t>Incoming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739110"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89376"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4"/>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5"/>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4"/>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504874"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6"/>
          <a:srcRect l="12107" t="24254" r="61832" b="71249"/>
          <a:stretch/>
        </p:blipFill>
        <p:spPr>
          <a:xfrm>
            <a:off x="4878132"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35789"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75698"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48857"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48857"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48857"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24975"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6"/>
          <a:srcRect l="12090" t="33316" r="61343" b="41898"/>
          <a:stretch/>
        </p:blipFill>
        <p:spPr>
          <a:xfrm>
            <a:off x="4880919"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7"/>
          <a:srcRect l="11340" t="39922" r="61779" b="48547"/>
          <a:stretch/>
        </p:blipFill>
        <p:spPr>
          <a:xfrm>
            <a:off x="4848889"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45233"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602318"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45522"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53836"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84856"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913784"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71639"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42712" y="6983871"/>
            <a:ext cx="333746" cy="200055"/>
          </a:xfrm>
          <a:prstGeom prst="rect">
            <a:avLst/>
          </a:prstGeom>
          <a:noFill/>
        </p:spPr>
        <p:txBody>
          <a:bodyPr wrap="none" rtlCol="0">
            <a:spAutoFit/>
          </a:bodyPr>
          <a:lstStyle/>
          <a:p>
            <a:r>
              <a:rPr lang="en-US" sz="700" dirty="0"/>
              <a:t>p48</a:t>
            </a:r>
          </a:p>
        </p:txBody>
      </p:sp>
      <p:grpSp>
        <p:nvGrpSpPr>
          <p:cNvPr id="53" name="Group 52">
            <a:extLst>
              <a:ext uri="{FF2B5EF4-FFF2-40B4-BE49-F238E27FC236}">
                <a16:creationId xmlns:a16="http://schemas.microsoft.com/office/drawing/2014/main" id="{5C04C647-A5D8-022C-8E3B-B6EBD723B73F}"/>
              </a:ext>
            </a:extLst>
          </p:cNvPr>
          <p:cNvGrpSpPr/>
          <p:nvPr/>
        </p:nvGrpSpPr>
        <p:grpSpPr>
          <a:xfrm>
            <a:off x="4887284" y="9448485"/>
            <a:ext cx="745710" cy="468117"/>
            <a:chOff x="4451764" y="9317207"/>
            <a:chExt cx="745710" cy="468117"/>
          </a:xfrm>
        </p:grpSpPr>
        <p:pic>
          <p:nvPicPr>
            <p:cNvPr id="56" name="Picture 55" descr="A close-up of a color chart&#10;&#10;Description automatically generated">
              <a:extLst>
                <a:ext uri="{FF2B5EF4-FFF2-40B4-BE49-F238E27FC236}">
                  <a16:creationId xmlns:a16="http://schemas.microsoft.com/office/drawing/2014/main" id="{DA0C3FA1-CFA5-D3A0-4CC0-F6C52263A1B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57" name="Rectangle 56">
              <a:extLst>
                <a:ext uri="{FF2B5EF4-FFF2-40B4-BE49-F238E27FC236}">
                  <a16:creationId xmlns:a16="http://schemas.microsoft.com/office/drawing/2014/main" id="{3F0F9084-5857-E137-44EE-5CDD271CC4B5}"/>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a:extLst>
                <a:ext uri="{FF2B5EF4-FFF2-40B4-BE49-F238E27FC236}">
                  <a16:creationId xmlns:a16="http://schemas.microsoft.com/office/drawing/2014/main" id="{72825194-6C5F-5B5D-EAA6-40D883992A49}"/>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896" name="TextBox 895">
              <a:extLst>
                <a:ext uri="{FF2B5EF4-FFF2-40B4-BE49-F238E27FC236}">
                  <a16:creationId xmlns:a16="http://schemas.microsoft.com/office/drawing/2014/main" id="{08FA97CD-87BE-A9CD-3FEC-2B4FA22FD9F4}"/>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99" name="TextBox 898">
              <a:extLst>
                <a:ext uri="{FF2B5EF4-FFF2-40B4-BE49-F238E27FC236}">
                  <a16:creationId xmlns:a16="http://schemas.microsoft.com/office/drawing/2014/main" id="{BB2619A2-AD44-812F-3628-E6E746880F79}"/>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01" name="TextBox 900">
              <a:extLst>
                <a:ext uri="{FF2B5EF4-FFF2-40B4-BE49-F238E27FC236}">
                  <a16:creationId xmlns:a16="http://schemas.microsoft.com/office/drawing/2014/main" id="{E6CE7A6E-0D84-59B0-90FB-98F2D939B72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02" name="TextBox 901">
              <a:extLst>
                <a:ext uri="{FF2B5EF4-FFF2-40B4-BE49-F238E27FC236}">
                  <a16:creationId xmlns:a16="http://schemas.microsoft.com/office/drawing/2014/main" id="{2D0B06D7-D9D8-E71F-6051-60163AD596DA}"/>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03" name="Group 902">
            <a:extLst>
              <a:ext uri="{FF2B5EF4-FFF2-40B4-BE49-F238E27FC236}">
                <a16:creationId xmlns:a16="http://schemas.microsoft.com/office/drawing/2014/main" id="{FE8820D4-6387-958D-FA8B-34F49DA237CF}"/>
              </a:ext>
            </a:extLst>
          </p:cNvPr>
          <p:cNvGrpSpPr/>
          <p:nvPr/>
        </p:nvGrpSpPr>
        <p:grpSpPr>
          <a:xfrm>
            <a:off x="5644316" y="9448486"/>
            <a:ext cx="745710" cy="468117"/>
            <a:chOff x="5045489" y="9348957"/>
            <a:chExt cx="745710" cy="468117"/>
          </a:xfrm>
        </p:grpSpPr>
        <p:pic>
          <p:nvPicPr>
            <p:cNvPr id="913" name="Picture 912">
              <a:extLst>
                <a:ext uri="{FF2B5EF4-FFF2-40B4-BE49-F238E27FC236}">
                  <a16:creationId xmlns:a16="http://schemas.microsoft.com/office/drawing/2014/main" id="{1DD86F6C-7963-AA4C-5565-679F734016FC}"/>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14" name="Group 913">
              <a:extLst>
                <a:ext uri="{FF2B5EF4-FFF2-40B4-BE49-F238E27FC236}">
                  <a16:creationId xmlns:a16="http://schemas.microsoft.com/office/drawing/2014/main" id="{D947C9EC-A844-305E-75FB-FFE486F5D016}"/>
                </a:ext>
              </a:extLst>
            </p:cNvPr>
            <p:cNvGrpSpPr/>
            <p:nvPr/>
          </p:nvGrpSpPr>
          <p:grpSpPr>
            <a:xfrm>
              <a:off x="5045489" y="9348957"/>
              <a:ext cx="745710" cy="468117"/>
              <a:chOff x="4451764" y="9317207"/>
              <a:chExt cx="745710" cy="468117"/>
            </a:xfrm>
          </p:grpSpPr>
          <p:sp>
            <p:nvSpPr>
              <p:cNvPr id="915" name="Rectangle 914">
                <a:extLst>
                  <a:ext uri="{FF2B5EF4-FFF2-40B4-BE49-F238E27FC236}">
                    <a16:creationId xmlns:a16="http://schemas.microsoft.com/office/drawing/2014/main" id="{4C350F69-6E89-F4F3-BE4E-B4C91F22E488}"/>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16" name="TextBox 915">
                <a:extLst>
                  <a:ext uri="{FF2B5EF4-FFF2-40B4-BE49-F238E27FC236}">
                    <a16:creationId xmlns:a16="http://schemas.microsoft.com/office/drawing/2014/main" id="{627B41D1-450A-E1EA-F825-33DA3F1D029C}"/>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17" name="TextBox 916">
                <a:extLst>
                  <a:ext uri="{FF2B5EF4-FFF2-40B4-BE49-F238E27FC236}">
                    <a16:creationId xmlns:a16="http://schemas.microsoft.com/office/drawing/2014/main" id="{4D084B60-A26D-7A3A-A771-2D74B40B96DF}"/>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18" name="TextBox 917">
                <a:extLst>
                  <a:ext uri="{FF2B5EF4-FFF2-40B4-BE49-F238E27FC236}">
                    <a16:creationId xmlns:a16="http://schemas.microsoft.com/office/drawing/2014/main" id="{6AB96EAF-E5F1-DCA6-BCEB-51674F905F8C}"/>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19" name="TextBox 918">
                <a:extLst>
                  <a:ext uri="{FF2B5EF4-FFF2-40B4-BE49-F238E27FC236}">
                    <a16:creationId xmlns:a16="http://schemas.microsoft.com/office/drawing/2014/main" id="{C19A743C-3324-CC64-4852-9FADF85B3DA3}"/>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0" name="TextBox 919">
                <a:extLst>
                  <a:ext uri="{FF2B5EF4-FFF2-40B4-BE49-F238E27FC236}">
                    <a16:creationId xmlns:a16="http://schemas.microsoft.com/office/drawing/2014/main" id="{9BF3C3C6-6A3D-CA98-21DF-2A4F7B3F0291}"/>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nvGrpSpPr>
          <p:cNvPr id="921" name="Group 920">
            <a:extLst>
              <a:ext uri="{FF2B5EF4-FFF2-40B4-BE49-F238E27FC236}">
                <a16:creationId xmlns:a16="http://schemas.microsoft.com/office/drawing/2014/main" id="{E2CB7C4E-DBFD-902A-6498-DD208BD36F5A}"/>
              </a:ext>
            </a:extLst>
          </p:cNvPr>
          <p:cNvGrpSpPr/>
          <p:nvPr/>
        </p:nvGrpSpPr>
        <p:grpSpPr>
          <a:xfrm>
            <a:off x="6420759" y="5800435"/>
            <a:ext cx="745710" cy="468117"/>
            <a:chOff x="4451764" y="9317207"/>
            <a:chExt cx="745710" cy="468117"/>
          </a:xfrm>
        </p:grpSpPr>
        <p:pic>
          <p:nvPicPr>
            <p:cNvPr id="922" name="Picture 921" descr="A close-up of a color chart&#10;&#10;Description automatically generated">
              <a:extLst>
                <a:ext uri="{FF2B5EF4-FFF2-40B4-BE49-F238E27FC236}">
                  <a16:creationId xmlns:a16="http://schemas.microsoft.com/office/drawing/2014/main" id="{37AFABFD-A483-546D-C6CD-792ED8CC6A7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923" name="Rectangle 922">
              <a:extLst>
                <a:ext uri="{FF2B5EF4-FFF2-40B4-BE49-F238E27FC236}">
                  <a16:creationId xmlns:a16="http://schemas.microsoft.com/office/drawing/2014/main" id="{BDCEDD29-577C-F643-0028-5B0F2498A684}"/>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24" name="TextBox 923">
              <a:extLst>
                <a:ext uri="{FF2B5EF4-FFF2-40B4-BE49-F238E27FC236}">
                  <a16:creationId xmlns:a16="http://schemas.microsoft.com/office/drawing/2014/main" id="{FFD3067C-E1FA-ED4F-6E4B-0B0129A51761}"/>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925" name="TextBox 924">
              <a:extLst>
                <a:ext uri="{FF2B5EF4-FFF2-40B4-BE49-F238E27FC236}">
                  <a16:creationId xmlns:a16="http://schemas.microsoft.com/office/drawing/2014/main" id="{4F5F5FF9-B0EC-DC4F-DC00-2965DD8A55EA}"/>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26" name="TextBox 925">
              <a:extLst>
                <a:ext uri="{FF2B5EF4-FFF2-40B4-BE49-F238E27FC236}">
                  <a16:creationId xmlns:a16="http://schemas.microsoft.com/office/drawing/2014/main" id="{98374A32-95B5-55E7-ACB7-9F052B0FB77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27" name="TextBox 926">
              <a:extLst>
                <a:ext uri="{FF2B5EF4-FFF2-40B4-BE49-F238E27FC236}">
                  <a16:creationId xmlns:a16="http://schemas.microsoft.com/office/drawing/2014/main" id="{EF3A0D74-7FC4-58C9-FD6E-59A5C3E6B141}"/>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8" name="TextBox 927">
              <a:extLst>
                <a:ext uri="{FF2B5EF4-FFF2-40B4-BE49-F238E27FC236}">
                  <a16:creationId xmlns:a16="http://schemas.microsoft.com/office/drawing/2014/main" id="{0F5486C5-202C-A4E9-2BF3-4C2039E3C65D}"/>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36" name="Group 935">
            <a:extLst>
              <a:ext uri="{FF2B5EF4-FFF2-40B4-BE49-F238E27FC236}">
                <a16:creationId xmlns:a16="http://schemas.microsoft.com/office/drawing/2014/main" id="{700CA66C-1C35-AC53-113F-58389D0EC399}"/>
              </a:ext>
            </a:extLst>
          </p:cNvPr>
          <p:cNvGrpSpPr/>
          <p:nvPr/>
        </p:nvGrpSpPr>
        <p:grpSpPr>
          <a:xfrm>
            <a:off x="6420759" y="6564541"/>
            <a:ext cx="745710" cy="468117"/>
            <a:chOff x="5045489" y="9348957"/>
            <a:chExt cx="745710" cy="468117"/>
          </a:xfrm>
        </p:grpSpPr>
        <p:pic>
          <p:nvPicPr>
            <p:cNvPr id="939" name="Picture 938">
              <a:extLst>
                <a:ext uri="{FF2B5EF4-FFF2-40B4-BE49-F238E27FC236}">
                  <a16:creationId xmlns:a16="http://schemas.microsoft.com/office/drawing/2014/main" id="{3BF48BEA-698D-E4F3-D593-A26737E129CA}"/>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40" name="Group 939">
              <a:extLst>
                <a:ext uri="{FF2B5EF4-FFF2-40B4-BE49-F238E27FC236}">
                  <a16:creationId xmlns:a16="http://schemas.microsoft.com/office/drawing/2014/main" id="{03E735FD-2D84-4224-DA1D-A7BE54020F86}"/>
                </a:ext>
              </a:extLst>
            </p:cNvPr>
            <p:cNvGrpSpPr/>
            <p:nvPr/>
          </p:nvGrpSpPr>
          <p:grpSpPr>
            <a:xfrm>
              <a:off x="5045489" y="9348957"/>
              <a:ext cx="745710" cy="468117"/>
              <a:chOff x="4451764" y="9317207"/>
              <a:chExt cx="745710" cy="468117"/>
            </a:xfrm>
          </p:grpSpPr>
          <p:sp>
            <p:nvSpPr>
              <p:cNvPr id="944" name="Rectangle 943">
                <a:extLst>
                  <a:ext uri="{FF2B5EF4-FFF2-40B4-BE49-F238E27FC236}">
                    <a16:creationId xmlns:a16="http://schemas.microsoft.com/office/drawing/2014/main" id="{DD8E74E7-BF48-AA8F-F591-994A1296230C}"/>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48" name="TextBox 947">
                <a:extLst>
                  <a:ext uri="{FF2B5EF4-FFF2-40B4-BE49-F238E27FC236}">
                    <a16:creationId xmlns:a16="http://schemas.microsoft.com/office/drawing/2014/main" id="{C2537ADB-9651-7790-91CC-1B5033B9B804}"/>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49" name="TextBox 948">
                <a:extLst>
                  <a:ext uri="{FF2B5EF4-FFF2-40B4-BE49-F238E27FC236}">
                    <a16:creationId xmlns:a16="http://schemas.microsoft.com/office/drawing/2014/main" id="{2D73A5F2-2DB4-CB4D-6088-7B9DB5DE66F1}"/>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50" name="TextBox 949">
                <a:extLst>
                  <a:ext uri="{FF2B5EF4-FFF2-40B4-BE49-F238E27FC236}">
                    <a16:creationId xmlns:a16="http://schemas.microsoft.com/office/drawing/2014/main" id="{AEE37359-66AA-6F5E-6894-8CBFC5B7CCC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52" name="TextBox 951">
                <a:extLst>
                  <a:ext uri="{FF2B5EF4-FFF2-40B4-BE49-F238E27FC236}">
                    <a16:creationId xmlns:a16="http://schemas.microsoft.com/office/drawing/2014/main" id="{3E15F35B-E0E8-BD0E-C08C-79245038A10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54" name="TextBox 953">
                <a:extLst>
                  <a:ext uri="{FF2B5EF4-FFF2-40B4-BE49-F238E27FC236}">
                    <a16:creationId xmlns:a16="http://schemas.microsoft.com/office/drawing/2014/main" id="{3DCDAA5E-E2E6-2DEE-75CB-FB0618899AB5}"/>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2861826"/>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5" name="Group 44">
            <a:extLst>
              <a:ext uri="{FF2B5EF4-FFF2-40B4-BE49-F238E27FC236}">
                <a16:creationId xmlns:a16="http://schemas.microsoft.com/office/drawing/2014/main" id="{D9C6184A-2678-2F75-83E5-EA7BC32A59EF}"/>
              </a:ext>
            </a:extLst>
          </p:cNvPr>
          <p:cNvGrpSpPr/>
          <p:nvPr/>
        </p:nvGrpSpPr>
        <p:grpSpPr>
          <a:xfrm>
            <a:off x="218482" y="716879"/>
            <a:ext cx="2222115" cy="1792432"/>
            <a:chOff x="74701" y="717066"/>
            <a:chExt cx="2839645" cy="2040510"/>
          </a:xfrm>
        </p:grpSpPr>
        <p:pic>
          <p:nvPicPr>
            <p:cNvPr id="3" name="Picture 2" descr="A graph showing a number of predictors&#10;&#10;Description automatically generated">
              <a:extLst>
                <a:ext uri="{FF2B5EF4-FFF2-40B4-BE49-F238E27FC236}">
                  <a16:creationId xmlns:a16="http://schemas.microsoft.com/office/drawing/2014/main" id="{AB5A5203-DD84-87B0-DE8D-1CEF4A1A7189}"/>
                </a:ext>
              </a:extLst>
            </p:cNvPr>
            <p:cNvPicPr>
              <a:picLocks noChangeAspect="1"/>
            </p:cNvPicPr>
            <p:nvPr/>
          </p:nvPicPr>
          <p:blipFill>
            <a:blip r:embed="rId6"/>
            <a:srcRect l="6418" t="3180" r="4887" b="9907"/>
            <a:stretch/>
          </p:blipFill>
          <p:spPr>
            <a:xfrm>
              <a:off x="657162" y="863033"/>
              <a:ext cx="1860304" cy="1526397"/>
            </a:xfrm>
            <a:prstGeom prst="rect">
              <a:avLst/>
            </a:prstGeom>
          </p:spPr>
        </p:pic>
        <p:grpSp>
          <p:nvGrpSpPr>
            <p:cNvPr id="915" name="Group 914">
              <a:extLst>
                <a:ext uri="{FF2B5EF4-FFF2-40B4-BE49-F238E27FC236}">
                  <a16:creationId xmlns:a16="http://schemas.microsoft.com/office/drawing/2014/main" id="{91376680-CDB1-F571-F375-3576E4882B81}"/>
                </a:ext>
              </a:extLst>
            </p:cNvPr>
            <p:cNvGrpSpPr/>
            <p:nvPr/>
          </p:nvGrpSpPr>
          <p:grpSpPr>
            <a:xfrm>
              <a:off x="74701" y="717066"/>
              <a:ext cx="2839645" cy="2040510"/>
              <a:chOff x="74701" y="717066"/>
              <a:chExt cx="2839645" cy="2040510"/>
            </a:xfrm>
          </p:grpSpPr>
          <p:sp>
            <p:nvSpPr>
              <p:cNvPr id="795" name="TextBox 794">
                <a:extLst>
                  <a:ext uri="{FF2B5EF4-FFF2-40B4-BE49-F238E27FC236}">
                    <a16:creationId xmlns:a16="http://schemas.microsoft.com/office/drawing/2014/main" id="{398CEB10-070F-58AB-2414-B85A5E40C09B}"/>
                  </a:ext>
                </a:extLst>
              </p:cNvPr>
              <p:cNvSpPr txBox="1"/>
              <p:nvPr/>
            </p:nvSpPr>
            <p:spPr>
              <a:xfrm>
                <a:off x="853465" y="2526744"/>
                <a:ext cx="1617208"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273034" y="717066"/>
                <a:ext cx="500125" cy="1729898"/>
              </a:xfrm>
              <a:prstGeom prst="rect">
                <a:avLst/>
              </a:prstGeom>
              <a:noFill/>
            </p:spPr>
            <p:txBody>
              <a:bodyPr wrap="square" rtlCol="0">
                <a:spAutoFit/>
              </a:bodyPr>
              <a:lstStyle/>
              <a:p>
                <a:pPr>
                  <a:lnSpc>
                    <a:spcPts val="1930"/>
                  </a:lnSpc>
                </a:pPr>
                <a:r>
                  <a:rPr lang="en-US" sz="900" dirty="0"/>
                  <a:t>1.0</a:t>
                </a:r>
              </a:p>
              <a:p>
                <a:pPr>
                  <a:lnSpc>
                    <a:spcPts val="1930"/>
                  </a:lnSpc>
                </a:pPr>
                <a:r>
                  <a:rPr lang="en-US" sz="900" dirty="0"/>
                  <a:t>0.9</a:t>
                </a:r>
              </a:p>
              <a:p>
                <a:pPr>
                  <a:lnSpc>
                    <a:spcPts val="1930"/>
                  </a:lnSpc>
                </a:pPr>
                <a:r>
                  <a:rPr lang="en-US" sz="900" dirty="0"/>
                  <a:t>0.8</a:t>
                </a:r>
              </a:p>
              <a:p>
                <a:pPr>
                  <a:lnSpc>
                    <a:spcPts val="1930"/>
                  </a:lnSpc>
                </a:pPr>
                <a:r>
                  <a:rPr lang="en-US" sz="900" dirty="0"/>
                  <a:t>0.7</a:t>
                </a:r>
              </a:p>
              <a:p>
                <a:pPr>
                  <a:lnSpc>
                    <a:spcPts val="1930"/>
                  </a:lnSpc>
                </a:pPr>
                <a:r>
                  <a:rPr lang="en-US" sz="900" dirty="0"/>
                  <a:t>0.6</a:t>
                </a:r>
              </a:p>
              <a:p>
                <a:pPr>
                  <a:lnSpc>
                    <a:spcPts val="19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448825" y="1506465"/>
                <a:ext cx="1342034" cy="294981"/>
              </a:xfrm>
              <a:prstGeom prst="rect">
                <a:avLst/>
              </a:prstGeom>
              <a:noFill/>
            </p:spPr>
            <p:txBody>
              <a:bodyPr wrap="none" rtlCol="0">
                <a:spAutoFit/>
              </a:bodyPr>
              <a:lstStyle/>
              <a:p>
                <a:r>
                  <a:rPr lang="en-US" sz="900" dirty="0"/>
                  <a:t>Mean +/ SD Accuracy</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4916686"/>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4919075"/>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60"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416455"/>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127682"/>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383628"/>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0"/>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0"/>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99106" y="3373980"/>
            <a:ext cx="5158447" cy="1300600"/>
            <a:chOff x="437129" y="3614231"/>
            <a:chExt cx="5158447" cy="1300600"/>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grpSp>
        <p:nvGrpSpPr>
          <p:cNvPr id="46" name="Group 45">
            <a:extLst>
              <a:ext uri="{FF2B5EF4-FFF2-40B4-BE49-F238E27FC236}">
                <a16:creationId xmlns:a16="http://schemas.microsoft.com/office/drawing/2014/main" id="{158112AE-17F3-B65F-4045-EA71C5944A32}"/>
              </a:ext>
            </a:extLst>
          </p:cNvPr>
          <p:cNvGrpSpPr/>
          <p:nvPr/>
        </p:nvGrpSpPr>
        <p:grpSpPr>
          <a:xfrm>
            <a:off x="3110161" y="820386"/>
            <a:ext cx="4362875" cy="1790280"/>
            <a:chOff x="3056226" y="1061495"/>
            <a:chExt cx="4737843" cy="1790280"/>
          </a:xfrm>
        </p:grpSpPr>
        <p:grpSp>
          <p:nvGrpSpPr>
            <p:cNvPr id="978" name="Group 977">
              <a:extLst>
                <a:ext uri="{FF2B5EF4-FFF2-40B4-BE49-F238E27FC236}">
                  <a16:creationId xmlns:a16="http://schemas.microsoft.com/office/drawing/2014/main" id="{F7811CB9-4926-837E-67F4-C88FC51979F6}"/>
                </a:ext>
              </a:extLst>
            </p:cNvPr>
            <p:cNvGrpSpPr/>
            <p:nvPr/>
          </p:nvGrpSpPr>
          <p:grpSpPr>
            <a:xfrm>
              <a:off x="7021100" y="1061495"/>
              <a:ext cx="772969" cy="1117042"/>
              <a:chOff x="4501921" y="5779861"/>
              <a:chExt cx="881130" cy="1117042"/>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81130" cy="215444"/>
              </a:xfrm>
              <a:prstGeom prst="rect">
                <a:avLst/>
              </a:prstGeom>
              <a:noFill/>
            </p:spPr>
            <p:txBody>
              <a:bodyPr wrap="none" rtlCol="0">
                <a:spAutoFit/>
              </a:bodyPr>
              <a:lstStyle/>
              <a:p>
                <a:r>
                  <a:rPr lang="en-US" sz="8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81130" cy="215444"/>
              </a:xfrm>
              <a:prstGeom prst="rect">
                <a:avLst/>
              </a:prstGeom>
              <a:noFill/>
            </p:spPr>
            <p:txBody>
              <a:bodyPr wrap="none" rtlCol="0">
                <a:spAutoFit/>
              </a:bodyPr>
              <a:lstStyle/>
              <a:p>
                <a:r>
                  <a:rPr lang="en-US" sz="8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3980" cy="215444"/>
              </a:xfrm>
              <a:prstGeom prst="rect">
                <a:avLst/>
              </a:prstGeom>
              <a:noFill/>
            </p:spPr>
            <p:txBody>
              <a:bodyPr wrap="none" rtlCol="0">
                <a:spAutoFit/>
              </a:bodyPr>
              <a:lstStyle/>
              <a:p>
                <a:r>
                  <a:rPr lang="en-US" sz="8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29462" cy="215444"/>
              </a:xfrm>
              <a:prstGeom prst="rect">
                <a:avLst/>
              </a:prstGeom>
              <a:noFill/>
            </p:spPr>
            <p:txBody>
              <a:bodyPr wrap="none" rtlCol="0">
                <a:spAutoFit/>
              </a:bodyPr>
              <a:lstStyle/>
              <a:p>
                <a:r>
                  <a:rPr lang="en-US" sz="8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73138" cy="215444"/>
              </a:xfrm>
              <a:prstGeom prst="rect">
                <a:avLst/>
              </a:prstGeom>
              <a:noFill/>
            </p:spPr>
            <p:txBody>
              <a:bodyPr wrap="none" rtlCol="0">
                <a:spAutoFit/>
              </a:bodyPr>
              <a:lstStyle/>
              <a:p>
                <a:r>
                  <a:rPr lang="en-US" sz="8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497394" cy="215444"/>
              </a:xfrm>
              <a:prstGeom prst="rect">
                <a:avLst/>
              </a:prstGeom>
              <a:noFill/>
            </p:spPr>
            <p:txBody>
              <a:bodyPr wrap="none" rtlCol="0">
                <a:spAutoFit/>
              </a:bodyPr>
              <a:lstStyle/>
              <a:p>
                <a:r>
                  <a:rPr lang="en-US" sz="8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78800" cy="215444"/>
              </a:xfrm>
              <a:prstGeom prst="rect">
                <a:avLst/>
              </a:prstGeom>
              <a:noFill/>
            </p:spPr>
            <p:txBody>
              <a:bodyPr wrap="none" rtlCol="0">
                <a:spAutoFit/>
              </a:bodyPr>
              <a:lstStyle/>
              <a:p>
                <a:r>
                  <a:rPr lang="en-US" sz="8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51711" cy="215444"/>
              </a:xfrm>
              <a:prstGeom prst="rect">
                <a:avLst/>
              </a:prstGeom>
              <a:noFill/>
            </p:spPr>
            <p:txBody>
              <a:bodyPr wrap="none" rtlCol="0">
                <a:spAutoFit/>
              </a:bodyPr>
              <a:lstStyle/>
              <a:p>
                <a:r>
                  <a:rPr lang="en-US" sz="800" dirty="0"/>
                  <a:t>Treg</a:t>
                </a:r>
              </a:p>
            </p:txBody>
          </p:sp>
        </p:grpSp>
        <p:pic>
          <p:nvPicPr>
            <p:cNvPr id="5" name="Picture 4" descr="A close-up of a chart&#10;&#10;Description automatically generated">
              <a:extLst>
                <a:ext uri="{FF2B5EF4-FFF2-40B4-BE49-F238E27FC236}">
                  <a16:creationId xmlns:a16="http://schemas.microsoft.com/office/drawing/2014/main" id="{530640FE-DCF7-806C-7AD5-FA1EFA7C47B8}"/>
                </a:ext>
              </a:extLst>
            </p:cNvPr>
            <p:cNvPicPr>
              <a:picLocks noChangeAspect="1"/>
            </p:cNvPicPr>
            <p:nvPr/>
          </p:nvPicPr>
          <p:blipFill>
            <a:blip r:embed="rId11"/>
            <a:srcRect l="2675" t="11357" r="46588" b="13706"/>
            <a:stretch/>
          </p:blipFill>
          <p:spPr>
            <a:xfrm rot="16200000">
              <a:off x="4555914" y="-363244"/>
              <a:ext cx="1071048" cy="3969642"/>
            </a:xfrm>
            <a:prstGeom prst="rect">
              <a:avLst/>
            </a:prstGeom>
          </p:spPr>
        </p:pic>
        <p:sp>
          <p:nvSpPr>
            <p:cNvPr id="6" name="TextBox 5">
              <a:extLst>
                <a:ext uri="{FF2B5EF4-FFF2-40B4-BE49-F238E27FC236}">
                  <a16:creationId xmlns:a16="http://schemas.microsoft.com/office/drawing/2014/main" id="{5451C04A-2C15-7D3D-C768-16B697840414}"/>
                </a:ext>
              </a:extLst>
            </p:cNvPr>
            <p:cNvSpPr txBox="1"/>
            <p:nvPr/>
          </p:nvSpPr>
          <p:spPr>
            <a:xfrm rot="16200000">
              <a:off x="4564972" y="574870"/>
              <a:ext cx="768159" cy="3785652"/>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TGFB3</a:t>
              </a:r>
            </a:p>
            <a:p>
              <a:pPr algn="r"/>
              <a:r>
                <a:rPr lang="en-US" sz="800" i="1" dirty="0">
                  <a:solidFill>
                    <a:schemeClr val="tx1"/>
                  </a:solidFill>
                </a:rPr>
                <a:t>CCL4</a:t>
              </a:r>
            </a:p>
            <a:p>
              <a:pPr algn="r"/>
              <a:r>
                <a:rPr lang="en-US" sz="800" b="1" i="1" dirty="0">
                  <a:solidFill>
                    <a:schemeClr val="tx1"/>
                  </a:solidFill>
                </a:rPr>
                <a:t>ADAMTSL4</a:t>
              </a:r>
            </a:p>
            <a:p>
              <a:pPr algn="r"/>
              <a:r>
                <a:rPr lang="en-US" sz="800" i="1" dirty="0">
                  <a:solidFill>
                    <a:schemeClr val="tx1"/>
                  </a:solidFill>
                </a:rPr>
                <a:t>TGFB1</a:t>
              </a:r>
            </a:p>
            <a:p>
              <a:pPr algn="r"/>
              <a:r>
                <a:rPr lang="en-US" sz="800" b="1" i="1" dirty="0">
                  <a:solidFill>
                    <a:schemeClr val="tx1"/>
                  </a:solidFill>
                </a:rPr>
                <a:t>TNFSF9</a:t>
              </a:r>
            </a:p>
            <a:p>
              <a:pPr algn="r"/>
              <a:r>
                <a:rPr lang="en-US" sz="800" i="1" dirty="0">
                  <a:solidFill>
                    <a:schemeClr val="tx1"/>
                  </a:solidFill>
                </a:rPr>
                <a:t>ADAMTS10</a:t>
              </a:r>
            </a:p>
            <a:p>
              <a:pPr algn="r"/>
              <a:r>
                <a:rPr lang="en-US" sz="800" i="1" dirty="0">
                  <a:solidFill>
                    <a:schemeClr val="tx1"/>
                  </a:solidFill>
                </a:rPr>
                <a:t>CCL4L2</a:t>
              </a:r>
            </a:p>
            <a:p>
              <a:pPr algn="r"/>
              <a:r>
                <a:rPr lang="en-US" sz="800" i="1" dirty="0">
                  <a:solidFill>
                    <a:schemeClr val="tx1"/>
                  </a:solidFill>
                </a:rPr>
                <a:t>IFNL1</a:t>
              </a:r>
            </a:p>
            <a:p>
              <a:pPr algn="r"/>
              <a:r>
                <a:rPr lang="en-US" sz="800" i="1" dirty="0">
                  <a:solidFill>
                    <a:schemeClr val="tx1"/>
                  </a:solidFill>
                </a:rPr>
                <a:t>CCL5</a:t>
              </a:r>
            </a:p>
            <a:p>
              <a:pPr algn="r"/>
              <a:r>
                <a:rPr lang="en-US" sz="800" i="1" dirty="0">
                  <a:solidFill>
                    <a:schemeClr val="tx1"/>
                  </a:solidFill>
                </a:rPr>
                <a:t>PDGFD</a:t>
              </a:r>
            </a:p>
            <a:p>
              <a:pPr algn="r"/>
              <a:r>
                <a:rPr lang="en-US" sz="800" i="1" dirty="0">
                  <a:solidFill>
                    <a:schemeClr val="tx1"/>
                  </a:solidFill>
                </a:rPr>
                <a:t>MMP19</a:t>
              </a:r>
            </a:p>
            <a:p>
              <a:pPr algn="r"/>
              <a:r>
                <a:rPr lang="en-US" sz="800" i="1" dirty="0">
                  <a:solidFill>
                    <a:schemeClr val="tx1"/>
                  </a:solidFill>
                </a:rPr>
                <a:t>IL15</a:t>
              </a:r>
            </a:p>
            <a:p>
              <a:pPr algn="r"/>
              <a:r>
                <a:rPr lang="en-US" sz="800" i="1" dirty="0">
                  <a:solidFill>
                    <a:schemeClr val="tx1"/>
                  </a:solidFill>
                </a:rPr>
                <a:t>ADAMTS17</a:t>
              </a:r>
            </a:p>
            <a:p>
              <a:pPr algn="r"/>
              <a:r>
                <a:rPr lang="en-US" sz="800" i="1" dirty="0">
                  <a:solidFill>
                    <a:schemeClr val="tx1"/>
                  </a:solidFill>
                </a:rPr>
                <a:t>IL12A</a:t>
              </a:r>
            </a:p>
            <a:p>
              <a:pPr algn="r"/>
              <a:r>
                <a:rPr lang="en-US" sz="800" i="1" dirty="0">
                  <a:solidFill>
                    <a:schemeClr val="tx1"/>
                  </a:solidFill>
                </a:rPr>
                <a:t>MMP25-AS1</a:t>
              </a:r>
            </a:p>
            <a:p>
              <a:pPr algn="r"/>
              <a:r>
                <a:rPr lang="en-US" sz="800" i="1" dirty="0">
                  <a:solidFill>
                    <a:schemeClr val="tx1"/>
                  </a:solidFill>
                </a:rPr>
                <a:t>MMP25</a:t>
              </a:r>
            </a:p>
            <a:p>
              <a:pPr algn="r"/>
              <a:r>
                <a:rPr lang="en-US" sz="800" i="1" dirty="0">
                  <a:solidFill>
                    <a:schemeClr val="tx1"/>
                  </a:solidFill>
                </a:rPr>
                <a:t>MMP24OS</a:t>
              </a:r>
            </a:p>
            <a:p>
              <a:pPr algn="r"/>
              <a:r>
                <a:rPr lang="en-US" sz="800" i="1" dirty="0">
                  <a:solidFill>
                    <a:schemeClr val="tx1"/>
                  </a:solidFill>
                </a:rPr>
                <a:t>IL18BP</a:t>
              </a:r>
            </a:p>
            <a:p>
              <a:pPr algn="r"/>
              <a:r>
                <a:rPr lang="en-US" sz="800" i="1" dirty="0">
                  <a:solidFill>
                    <a:schemeClr val="tx1"/>
                  </a:solidFill>
                </a:rPr>
                <a:t>TGFA</a:t>
              </a:r>
            </a:p>
            <a:p>
              <a:pPr algn="r"/>
              <a:r>
                <a:rPr lang="en-US" sz="800" i="1" dirty="0">
                  <a:solidFill>
                    <a:schemeClr val="tx1"/>
                  </a:solidFill>
                </a:rPr>
                <a:t>TNFSF8</a:t>
              </a:r>
            </a:p>
            <a:p>
              <a:pPr algn="r"/>
              <a:r>
                <a:rPr lang="en-US" sz="800" i="1" dirty="0">
                  <a:solidFill>
                    <a:schemeClr val="tx1"/>
                  </a:solidFill>
                </a:rPr>
                <a:t>XCL2</a:t>
              </a:r>
            </a:p>
            <a:p>
              <a:pPr algn="r"/>
              <a:r>
                <a:rPr lang="en-US" sz="800" b="1" i="1" dirty="0">
                  <a:solidFill>
                    <a:schemeClr val="tx1"/>
                  </a:solidFill>
                </a:rPr>
                <a:t>NOTCH1</a:t>
              </a:r>
            </a:p>
            <a:p>
              <a:pPr algn="r"/>
              <a:r>
                <a:rPr lang="en-US" sz="800" i="1" dirty="0">
                  <a:solidFill>
                    <a:schemeClr val="tx1"/>
                  </a:solidFill>
                </a:rPr>
                <a:t>TNFSF14</a:t>
              </a:r>
            </a:p>
            <a:p>
              <a:pPr algn="r"/>
              <a:r>
                <a:rPr lang="en-US" sz="800" i="1" dirty="0">
                  <a:solidFill>
                    <a:schemeClr val="tx1"/>
                  </a:solidFill>
                </a:rPr>
                <a:t>CCL3</a:t>
              </a:r>
            </a:p>
            <a:p>
              <a:pPr algn="r"/>
              <a:r>
                <a:rPr lang="en-US" sz="800" i="1" dirty="0">
                  <a:solidFill>
                    <a:schemeClr val="tx1"/>
                  </a:solidFill>
                </a:rPr>
                <a:t>CXCL16</a:t>
              </a:r>
            </a:p>
            <a:p>
              <a:pPr algn="r"/>
              <a:r>
                <a:rPr lang="en-US" sz="800" i="1" dirty="0">
                  <a:solidFill>
                    <a:schemeClr val="tx1"/>
                  </a:solidFill>
                </a:rPr>
                <a:t>CCL20</a:t>
              </a:r>
            </a:p>
            <a:p>
              <a:pPr algn="r"/>
              <a:r>
                <a:rPr lang="en-US" sz="800" i="1" dirty="0">
                  <a:solidFill>
                    <a:schemeClr val="tx1"/>
                  </a:solidFill>
                </a:rPr>
                <a:t>XCL1</a:t>
              </a:r>
            </a:p>
            <a:p>
              <a:pPr algn="r"/>
              <a:r>
                <a:rPr lang="en-US" sz="800" i="1" dirty="0">
                  <a:solidFill>
                    <a:schemeClr val="tx1"/>
                  </a:solidFill>
                </a:rPr>
                <a:t>IFNG</a:t>
              </a:r>
            </a:p>
            <a:p>
              <a:pPr algn="r"/>
              <a:r>
                <a:rPr lang="en-US" sz="800" i="1" dirty="0">
                  <a:solidFill>
                    <a:schemeClr val="tx1"/>
                  </a:solidFill>
                </a:rPr>
                <a:t>NOTCH2NL</a:t>
              </a:r>
            </a:p>
          </p:txBody>
        </p:sp>
      </p:grpSp>
      <p:pic>
        <p:nvPicPr>
          <p:cNvPr id="8" name="Picture 7" descr="A colorful squares with numbers&#10;&#10;Description automatically generated with medium confidence">
            <a:extLst>
              <a:ext uri="{FF2B5EF4-FFF2-40B4-BE49-F238E27FC236}">
                <a16:creationId xmlns:a16="http://schemas.microsoft.com/office/drawing/2014/main" id="{60DEA992-A173-A180-13A2-215D6D311733}"/>
              </a:ext>
            </a:extLst>
          </p:cNvPr>
          <p:cNvPicPr>
            <a:picLocks noChangeAspect="1"/>
          </p:cNvPicPr>
          <p:nvPr/>
        </p:nvPicPr>
        <p:blipFill>
          <a:blip r:embed="rId12"/>
          <a:srcRect l="775" t="-231" r="671" b="27310"/>
          <a:stretch/>
        </p:blipFill>
        <p:spPr>
          <a:xfrm>
            <a:off x="514746" y="3218087"/>
            <a:ext cx="4326785" cy="1154080"/>
          </a:xfrm>
          <a:prstGeom prst="rect">
            <a:avLst/>
          </a:prstGeom>
        </p:spPr>
      </p:pic>
      <p:grpSp>
        <p:nvGrpSpPr>
          <p:cNvPr id="2" name="Group 1">
            <a:extLst>
              <a:ext uri="{FF2B5EF4-FFF2-40B4-BE49-F238E27FC236}">
                <a16:creationId xmlns:a16="http://schemas.microsoft.com/office/drawing/2014/main" id="{33E1737E-B428-8CE2-5768-DA9A2E008640}"/>
              </a:ext>
            </a:extLst>
          </p:cNvPr>
          <p:cNvGrpSpPr/>
          <p:nvPr/>
        </p:nvGrpSpPr>
        <p:grpSpPr>
          <a:xfrm>
            <a:off x="4365296" y="7977422"/>
            <a:ext cx="769438" cy="1070263"/>
            <a:chOff x="6548902" y="3919623"/>
            <a:chExt cx="769438" cy="1070263"/>
          </a:xfrm>
        </p:grpSpPr>
        <p:sp>
          <p:nvSpPr>
            <p:cNvPr id="4" name="Google Shape;354;p2">
              <a:extLst>
                <a:ext uri="{FF2B5EF4-FFF2-40B4-BE49-F238E27FC236}">
                  <a16:creationId xmlns:a16="http://schemas.microsoft.com/office/drawing/2014/main" id="{3A5A0C00-7096-B044-A554-7B7049191412}"/>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355;p2">
              <a:extLst>
                <a:ext uri="{FF2B5EF4-FFF2-40B4-BE49-F238E27FC236}">
                  <a16:creationId xmlns:a16="http://schemas.microsoft.com/office/drawing/2014/main" id="{E51A7563-DD1F-642B-307C-669A6A29B22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 name="Google Shape;356;p2">
              <a:extLst>
                <a:ext uri="{FF2B5EF4-FFF2-40B4-BE49-F238E27FC236}">
                  <a16:creationId xmlns:a16="http://schemas.microsoft.com/office/drawing/2014/main" id="{8547FAF6-9D52-5B0C-5EEF-69C992978911}"/>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57;p2">
              <a:extLst>
                <a:ext uri="{FF2B5EF4-FFF2-40B4-BE49-F238E27FC236}">
                  <a16:creationId xmlns:a16="http://schemas.microsoft.com/office/drawing/2014/main" id="{A7A6478A-4860-883F-3AE3-C7E8BB65337D}"/>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1" name="Google Shape;358;p2">
              <a:extLst>
                <a:ext uri="{FF2B5EF4-FFF2-40B4-BE49-F238E27FC236}">
                  <a16:creationId xmlns:a16="http://schemas.microsoft.com/office/drawing/2014/main" id="{0BF03ECA-F5CB-3F2F-C5C9-7C1E1F090768}"/>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2" name="Google Shape;359;p2">
              <a:extLst>
                <a:ext uri="{FF2B5EF4-FFF2-40B4-BE49-F238E27FC236}">
                  <a16:creationId xmlns:a16="http://schemas.microsoft.com/office/drawing/2014/main" id="{6970BDB8-FE9A-0945-1419-9543606E95B6}"/>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grpSp>
        <p:nvGrpSpPr>
          <p:cNvPr id="23" name="Group 22">
            <a:extLst>
              <a:ext uri="{FF2B5EF4-FFF2-40B4-BE49-F238E27FC236}">
                <a16:creationId xmlns:a16="http://schemas.microsoft.com/office/drawing/2014/main" id="{09CA623B-8162-AC2F-2BBF-7B9200B1973B}"/>
              </a:ext>
            </a:extLst>
          </p:cNvPr>
          <p:cNvGrpSpPr/>
          <p:nvPr/>
        </p:nvGrpSpPr>
        <p:grpSpPr>
          <a:xfrm>
            <a:off x="5668508" y="3385898"/>
            <a:ext cx="782321" cy="789720"/>
            <a:chOff x="6336010" y="4594979"/>
            <a:chExt cx="1269285" cy="1935151"/>
          </a:xfrm>
        </p:grpSpPr>
        <p:sp>
          <p:nvSpPr>
            <p:cNvPr id="29" name="Google Shape;394;p2">
              <a:extLst>
                <a:ext uri="{FF2B5EF4-FFF2-40B4-BE49-F238E27FC236}">
                  <a16:creationId xmlns:a16="http://schemas.microsoft.com/office/drawing/2014/main" id="{3D9D3B8F-A818-2551-BBC9-45D7D8F5CDC5}"/>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95;p2">
              <a:extLst>
                <a:ext uri="{FF2B5EF4-FFF2-40B4-BE49-F238E27FC236}">
                  <a16:creationId xmlns:a16="http://schemas.microsoft.com/office/drawing/2014/main" id="{78C943B4-D130-4015-852E-692DBE61325F}"/>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 name="Google Shape;396;p2">
              <a:extLst>
                <a:ext uri="{FF2B5EF4-FFF2-40B4-BE49-F238E27FC236}">
                  <a16:creationId xmlns:a16="http://schemas.microsoft.com/office/drawing/2014/main" id="{EA6AEFCF-53BD-2419-82EC-782A366DFC1A}"/>
                </a:ext>
              </a:extLst>
            </p:cNvPr>
            <p:cNvSpPr txBox="1"/>
            <p:nvPr/>
          </p:nvSpPr>
          <p:spPr>
            <a:xfrm>
              <a:off x="6336010" y="4594979"/>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397;p2">
              <a:extLst>
                <a:ext uri="{FF2B5EF4-FFF2-40B4-BE49-F238E27FC236}">
                  <a16:creationId xmlns:a16="http://schemas.microsoft.com/office/drawing/2014/main" id="{703AD287-4223-FD8A-5C2F-6A0046ABDFC7}"/>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2" name="Google Shape;398;p2">
              <a:extLst>
                <a:ext uri="{FF2B5EF4-FFF2-40B4-BE49-F238E27FC236}">
                  <a16:creationId xmlns:a16="http://schemas.microsoft.com/office/drawing/2014/main" id="{DF5BB1E3-C756-C4FF-C169-4170EE689FD0}"/>
                </a:ext>
              </a:extLst>
            </p:cNvPr>
            <p:cNvPicPr preferRelativeResize="0"/>
            <p:nvPr/>
          </p:nvPicPr>
          <p:blipFill rotWithShape="1">
            <a:blip r:embed="rId4">
              <a:alphaModFix/>
            </a:blip>
            <a:srcRect/>
            <a:stretch/>
          </p:blipFill>
          <p:spPr>
            <a:xfrm>
              <a:off x="6706421" y="5306018"/>
              <a:ext cx="122111" cy="1182596"/>
            </a:xfrm>
            <a:prstGeom prst="rect">
              <a:avLst/>
            </a:prstGeom>
            <a:noFill/>
            <a:ln>
              <a:noFill/>
            </a:ln>
          </p:spPr>
        </p:pic>
        <p:sp>
          <p:nvSpPr>
            <p:cNvPr id="44" name="Google Shape;397;p2">
              <a:extLst>
                <a:ext uri="{FF2B5EF4-FFF2-40B4-BE49-F238E27FC236}">
                  <a16:creationId xmlns:a16="http://schemas.microsoft.com/office/drawing/2014/main" id="{510806D1-C8B9-D79B-BC99-42F7DEECEE7C}"/>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 name="Group 46">
            <a:extLst>
              <a:ext uri="{FF2B5EF4-FFF2-40B4-BE49-F238E27FC236}">
                <a16:creationId xmlns:a16="http://schemas.microsoft.com/office/drawing/2014/main" id="{D506C3CC-53D3-8CE4-1C3E-6D02A895AA11}"/>
              </a:ext>
            </a:extLst>
          </p:cNvPr>
          <p:cNvGrpSpPr/>
          <p:nvPr/>
        </p:nvGrpSpPr>
        <p:grpSpPr>
          <a:xfrm>
            <a:off x="6672336" y="1962422"/>
            <a:ext cx="1169116" cy="498089"/>
            <a:chOff x="6255304" y="4587470"/>
            <a:chExt cx="1896845" cy="2088071"/>
          </a:xfrm>
        </p:grpSpPr>
        <p:sp>
          <p:nvSpPr>
            <p:cNvPr id="49" name="Google Shape;395;p2">
              <a:extLst>
                <a:ext uri="{FF2B5EF4-FFF2-40B4-BE49-F238E27FC236}">
                  <a16:creationId xmlns:a16="http://schemas.microsoft.com/office/drawing/2014/main" id="{16634C4A-0382-B507-60EC-DBD82BAD7E02}"/>
                </a:ext>
              </a:extLst>
            </p:cNvPr>
            <p:cNvSpPr txBox="1"/>
            <p:nvPr/>
          </p:nvSpPr>
          <p:spPr>
            <a:xfrm>
              <a:off x="6745597" y="6260838"/>
              <a:ext cx="458129"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Google Shape;396;p2">
              <a:extLst>
                <a:ext uri="{FF2B5EF4-FFF2-40B4-BE49-F238E27FC236}">
                  <a16:creationId xmlns:a16="http://schemas.microsoft.com/office/drawing/2014/main" id="{46D26A44-03BB-A2C6-CDED-F0212552C161}"/>
                </a:ext>
              </a:extLst>
            </p:cNvPr>
            <p:cNvSpPr txBox="1"/>
            <p:nvPr/>
          </p:nvSpPr>
          <p:spPr>
            <a:xfrm>
              <a:off x="6255304" y="4587470"/>
              <a:ext cx="1896845" cy="7094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r>
                <a:rPr lang="en-US" sz="500" dirty="0">
                  <a:solidFill>
                    <a:schemeClr val="dk1"/>
                  </a:solidFill>
                  <a:latin typeface="Arial" panose="020B0604020202020204" pitchFamily="34" charset="0"/>
                  <a:cs typeface="Arial" panose="020B0604020202020204" pitchFamily="34" charset="0"/>
                  <a:sym typeface="Calibri"/>
                </a:rPr>
                <a:t>probability</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 name="Google Shape;397;p2">
              <a:extLst>
                <a:ext uri="{FF2B5EF4-FFF2-40B4-BE49-F238E27FC236}">
                  <a16:creationId xmlns:a16="http://schemas.microsoft.com/office/drawing/2014/main" id="{5501E321-7AF0-D36B-A388-4E133DE53436}"/>
                </a:ext>
              </a:extLst>
            </p:cNvPr>
            <p:cNvSpPr txBox="1"/>
            <p:nvPr/>
          </p:nvSpPr>
          <p:spPr>
            <a:xfrm>
              <a:off x="6745599" y="5670430"/>
              <a:ext cx="533363"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1" name="Google Shape;398;p2">
              <a:extLst>
                <a:ext uri="{FF2B5EF4-FFF2-40B4-BE49-F238E27FC236}">
                  <a16:creationId xmlns:a16="http://schemas.microsoft.com/office/drawing/2014/main" id="{DAC30B24-A208-6B6D-CCD0-6C06FEA47884}"/>
                </a:ext>
              </a:extLst>
            </p:cNvPr>
            <p:cNvPicPr preferRelativeResize="0"/>
            <p:nvPr/>
          </p:nvPicPr>
          <p:blipFill rotWithShape="1">
            <a:blip r:embed="rId4">
              <a:alphaModFix/>
            </a:blip>
            <a:srcRect/>
            <a:stretch/>
          </p:blipFill>
          <p:spPr>
            <a:xfrm>
              <a:off x="6716724" y="5412501"/>
              <a:ext cx="122111" cy="1182597"/>
            </a:xfrm>
            <a:prstGeom prst="rect">
              <a:avLst/>
            </a:prstGeom>
            <a:noFill/>
            <a:ln>
              <a:noFill/>
            </a:ln>
          </p:spPr>
        </p:pic>
        <p:sp>
          <p:nvSpPr>
            <p:cNvPr id="62" name="Google Shape;397;p2">
              <a:extLst>
                <a:ext uri="{FF2B5EF4-FFF2-40B4-BE49-F238E27FC236}">
                  <a16:creationId xmlns:a16="http://schemas.microsoft.com/office/drawing/2014/main" id="{FA750BDE-BAC3-DF67-6AB2-F6060CA12D96}"/>
                </a:ext>
              </a:extLst>
            </p:cNvPr>
            <p:cNvSpPr txBox="1"/>
            <p:nvPr/>
          </p:nvSpPr>
          <p:spPr>
            <a:xfrm>
              <a:off x="6745599" y="5118504"/>
              <a:ext cx="609038" cy="414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3"/>
          <a:srcRect l="14008" t="2984" r="4603" b="38237"/>
          <a:stretch/>
        </p:blipFill>
        <p:spPr>
          <a:xfrm>
            <a:off x="4716780" y="5431949"/>
            <a:ext cx="1781656" cy="1554480"/>
          </a:xfrm>
          <a:prstGeom prst="rect">
            <a:avLst/>
          </a:prstGeom>
        </p:spPr>
      </p:pic>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4"/>
          <a:srcRect l="1626" t="8419" r="8998"/>
          <a:stretch/>
        </p:blipFill>
        <p:spPr>
          <a:xfrm>
            <a:off x="569111" y="931879"/>
            <a:ext cx="3374675" cy="3606783"/>
          </a:xfrm>
          <a:prstGeom prst="rect">
            <a:avLst/>
          </a:prstGeom>
        </p:spPr>
      </p:pic>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5"/>
          <a:srcRect l="46716" t="23755" r="18102" b="17418"/>
          <a:stretch/>
        </p:blipFill>
        <p:spPr>
          <a:xfrm>
            <a:off x="3017732" y="7808124"/>
            <a:ext cx="1675485" cy="1821937"/>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943858"/>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589104"/>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2272197"/>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978640"/>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4011074"/>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6"/>
          <a:srcRect t="1736" r="17939" b="95856"/>
          <a:stretch/>
        </p:blipFill>
        <p:spPr>
          <a:xfrm>
            <a:off x="452964" y="807873"/>
            <a:ext cx="3815781" cy="96690"/>
          </a:xfrm>
          <a:prstGeom prst="rect">
            <a:avLst/>
          </a:prstGeom>
        </p:spPr>
      </p:pic>
      <p:grpSp>
        <p:nvGrpSpPr>
          <p:cNvPr id="353" name="Google Shape;353;p2"/>
          <p:cNvGrpSpPr/>
          <p:nvPr/>
        </p:nvGrpSpPr>
        <p:grpSpPr>
          <a:xfrm>
            <a:off x="2281299" y="4482764"/>
            <a:ext cx="1183012" cy="627102"/>
            <a:chOff x="5496316" y="1347117"/>
            <a:chExt cx="2041343" cy="627102"/>
          </a:xfrm>
        </p:grpSpPr>
        <p:sp>
          <p:nvSpPr>
            <p:cNvPr id="354" name="Google Shape;354;p2"/>
            <p:cNvSpPr txBox="1"/>
            <p:nvPr/>
          </p:nvSpPr>
          <p:spPr>
            <a:xfrm>
              <a:off x="5592349" y="1758816"/>
              <a:ext cx="54132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496316" y="1347117"/>
              <a:ext cx="204134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7">
              <a:alphaModFix/>
            </a:blip>
            <a:srcRect l="14942"/>
            <a:stretch/>
          </p:blipFill>
          <p:spPr>
            <a:xfrm rot="5400000">
              <a:off x="6405816"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655005" y="458059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683527" y="457307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621400" y="64508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294450" y="465236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370811" y="4606081"/>
            <a:ext cx="793769" cy="215444"/>
          </a:xfrm>
          <a:prstGeom prst="rect">
            <a:avLst/>
          </a:prstGeom>
          <a:noFill/>
        </p:spPr>
        <p:txBody>
          <a:bodyPr wrap="square">
            <a:spAutoFit/>
          </a:bodyPr>
          <a:lstStyle/>
          <a:p>
            <a:r>
              <a:rPr lang="en-US" sz="800" dirty="0"/>
              <a:t>Cluster 2 </a:t>
            </a:r>
          </a:p>
        </p:txBody>
      </p:sp>
      <p:grpSp>
        <p:nvGrpSpPr>
          <p:cNvPr id="8" name="Group 7">
            <a:extLst>
              <a:ext uri="{FF2B5EF4-FFF2-40B4-BE49-F238E27FC236}">
                <a16:creationId xmlns:a16="http://schemas.microsoft.com/office/drawing/2014/main" id="{ACCA633A-987A-5427-750C-837E48B6E3D2}"/>
              </a:ext>
            </a:extLst>
          </p:cNvPr>
          <p:cNvGrpSpPr/>
          <p:nvPr/>
        </p:nvGrpSpPr>
        <p:grpSpPr>
          <a:xfrm>
            <a:off x="437040" y="5421720"/>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8">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9"/>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10"/>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5"/>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11"/>
          <a:srcRect l="2436" t="3202" r="29546" b="48987"/>
          <a:stretch/>
        </p:blipFill>
        <p:spPr>
          <a:xfrm>
            <a:off x="457765" y="5491683"/>
            <a:ext cx="2091282" cy="1026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3"/>
          <a:srcRect l="7877" t="2103" r="1929" b="11029"/>
          <a:stretch/>
        </p:blipFill>
        <p:spPr>
          <a:xfrm>
            <a:off x="812741" y="2577372"/>
            <a:ext cx="1913657" cy="1920240"/>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1582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1543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1446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1407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8" name="Google Shape;438;p3"/>
          <p:cNvSpPr/>
          <p:nvPr/>
        </p:nvSpPr>
        <p:spPr>
          <a:xfrm>
            <a:off x="229375" y="751050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510504"/>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2882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2882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9" name="TextBox 58">
            <a:extLst>
              <a:ext uri="{FF2B5EF4-FFF2-40B4-BE49-F238E27FC236}">
                <a16:creationId xmlns:a16="http://schemas.microsoft.com/office/drawing/2014/main" id="{DD8A1A0F-24DF-2A25-0411-A912D1703E71}"/>
              </a:ext>
            </a:extLst>
          </p:cNvPr>
          <p:cNvSpPr txBox="1"/>
          <p:nvPr/>
        </p:nvSpPr>
        <p:spPr>
          <a:xfrm>
            <a:off x="656607" y="57873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0781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1734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1364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1349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1484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0989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1734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6234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59485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1096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4320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2708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593243"/>
            <a:ext cx="1327608" cy="228139"/>
          </a:xfrm>
          <a:prstGeom prst="rect">
            <a:avLst/>
          </a:prstGeom>
          <a:noFill/>
        </p:spPr>
        <p:txBody>
          <a:bodyPr wrap="none" rtlCol="0">
            <a:spAutoFit/>
          </a:bodyPr>
          <a:lstStyle/>
          <a:p>
            <a:pPr algn="r">
              <a:lnSpc>
                <a:spcPts val="1180"/>
              </a:lnSpc>
            </a:pPr>
            <a:r>
              <a:rPr lang="en-US" sz="700" dirty="0"/>
              <a:t>NGF-stimulated transcription</a:t>
            </a:r>
          </a:p>
        </p:txBody>
      </p:sp>
      <p:grpSp>
        <p:nvGrpSpPr>
          <p:cNvPr id="47" name="Group 46">
            <a:extLst>
              <a:ext uri="{FF2B5EF4-FFF2-40B4-BE49-F238E27FC236}">
                <a16:creationId xmlns:a16="http://schemas.microsoft.com/office/drawing/2014/main" id="{8DDE2F2F-B611-B0A7-CB44-360FB2C03BA1}"/>
              </a:ext>
            </a:extLst>
          </p:cNvPr>
          <p:cNvGrpSpPr/>
          <p:nvPr/>
        </p:nvGrpSpPr>
        <p:grpSpPr>
          <a:xfrm>
            <a:off x="460334" y="24783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4"/>
          <a:srcRect r="30437" b="22162"/>
          <a:stretch/>
        </p:blipFill>
        <p:spPr>
          <a:xfrm>
            <a:off x="-6100342" y="6180010"/>
            <a:ext cx="5406757" cy="1386840"/>
          </a:xfrm>
          <a:prstGeom prst="rect">
            <a:avLst/>
          </a:prstGeom>
        </p:spPr>
      </p:pic>
      <p:sp>
        <p:nvSpPr>
          <p:cNvPr id="384" name="Google Shape;506;p3">
            <a:extLst>
              <a:ext uri="{FF2B5EF4-FFF2-40B4-BE49-F238E27FC236}">
                <a16:creationId xmlns:a16="http://schemas.microsoft.com/office/drawing/2014/main" id="{203AADA4-8123-B717-B6D0-E7043E68C577}"/>
              </a:ext>
            </a:extLst>
          </p:cNvPr>
          <p:cNvSpPr txBox="1"/>
          <p:nvPr/>
        </p:nvSpPr>
        <p:spPr>
          <a:xfrm>
            <a:off x="1262876" y="35535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7" name="Group 466">
            <a:extLst>
              <a:ext uri="{FF2B5EF4-FFF2-40B4-BE49-F238E27FC236}">
                <a16:creationId xmlns:a16="http://schemas.microsoft.com/office/drawing/2014/main" id="{A36A1130-09E3-557D-A490-7AFEA28B4589}"/>
              </a:ext>
            </a:extLst>
          </p:cNvPr>
          <p:cNvGrpSpPr/>
          <p:nvPr/>
        </p:nvGrpSpPr>
        <p:grpSpPr>
          <a:xfrm>
            <a:off x="6358539" y="3217743"/>
            <a:ext cx="787400" cy="776167"/>
            <a:chOff x="3890542" y="2831233"/>
            <a:chExt cx="787400" cy="1464542"/>
          </a:xfrm>
        </p:grpSpPr>
        <p:pic>
          <p:nvPicPr>
            <p:cNvPr id="46" name="Picture 45" descr="A screenshot of a graph&#10;&#10;Description automatically generated">
              <a:extLst>
                <a:ext uri="{FF2B5EF4-FFF2-40B4-BE49-F238E27FC236}">
                  <a16:creationId xmlns:a16="http://schemas.microsoft.com/office/drawing/2014/main" id="{DD36EE22-23F9-6873-6590-294CA16DDD40}"/>
                </a:ext>
              </a:extLst>
            </p:cNvPr>
            <p:cNvPicPr>
              <a:picLocks noChangeAspect="1"/>
            </p:cNvPicPr>
            <p:nvPr/>
          </p:nvPicPr>
          <p:blipFill>
            <a:blip r:embed="rId5"/>
            <a:srcRect l="74255" t="2640" r="22836" b="68025"/>
            <a:stretch/>
          </p:blipFill>
          <p:spPr>
            <a:xfrm>
              <a:off x="4232836" y="3472918"/>
              <a:ext cx="116914" cy="822857"/>
            </a:xfrm>
            <a:prstGeom prst="rect">
              <a:avLst/>
            </a:prstGeom>
          </p:spPr>
        </p:pic>
        <p:sp>
          <p:nvSpPr>
            <p:cNvPr id="62" name="TextBox 61">
              <a:extLst>
                <a:ext uri="{FF2B5EF4-FFF2-40B4-BE49-F238E27FC236}">
                  <a16:creationId xmlns:a16="http://schemas.microsoft.com/office/drawing/2014/main" id="{0E7562BD-485D-D10F-97A3-7E959D819F26}"/>
                </a:ext>
              </a:extLst>
            </p:cNvPr>
            <p:cNvSpPr txBox="1"/>
            <p:nvPr/>
          </p:nvSpPr>
          <p:spPr>
            <a:xfrm>
              <a:off x="4276046" y="3377622"/>
              <a:ext cx="234360" cy="200056"/>
            </a:xfrm>
            <a:prstGeom prst="rect">
              <a:avLst/>
            </a:prstGeom>
            <a:noFill/>
          </p:spPr>
          <p:txBody>
            <a:bodyPr wrap="none" rtlCol="0">
              <a:spAutoFit/>
            </a:bodyPr>
            <a:lstStyle/>
            <a:p>
              <a:r>
                <a:rPr lang="en-US" sz="700" dirty="0"/>
                <a:t>2</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4276046" y="3669608"/>
              <a:ext cx="234360" cy="200056"/>
            </a:xfrm>
            <a:prstGeom prst="rect">
              <a:avLst/>
            </a:prstGeom>
            <a:noFill/>
          </p:spPr>
          <p:txBody>
            <a:bodyPr wrap="none" rtlCol="0">
              <a:spAutoFit/>
            </a:bodyPr>
            <a:lstStyle/>
            <a:p>
              <a:r>
                <a:rPr lang="en-US" sz="700" dirty="0"/>
                <a:t>1</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4276046" y="3961594"/>
              <a:ext cx="234360" cy="200056"/>
            </a:xfrm>
            <a:prstGeom prst="rect">
              <a:avLst/>
            </a:prstGeom>
            <a:noFill/>
          </p:spPr>
          <p:txBody>
            <a:bodyPr wrap="none" rtlCol="0">
              <a:spAutoFit/>
            </a:bodyPr>
            <a:lstStyle/>
            <a:p>
              <a:r>
                <a:rPr lang="en-US" sz="700" dirty="0"/>
                <a:t>0</a:t>
              </a:r>
            </a:p>
          </p:txBody>
        </p:sp>
        <p:sp>
          <p:nvSpPr>
            <p:cNvPr id="396" name="Google Shape;358;p2">
              <a:extLst>
                <a:ext uri="{FF2B5EF4-FFF2-40B4-BE49-F238E27FC236}">
                  <a16:creationId xmlns:a16="http://schemas.microsoft.com/office/drawing/2014/main" id="{2BA2D650-26ED-EFE6-2638-009E10561050}"/>
                </a:ext>
              </a:extLst>
            </p:cNvPr>
            <p:cNvSpPr txBox="1"/>
            <p:nvPr/>
          </p:nvSpPr>
          <p:spPr>
            <a:xfrm>
              <a:off x="3890542" y="2831233"/>
              <a:ext cx="787400" cy="580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0" name="Group 469">
            <a:extLst>
              <a:ext uri="{FF2B5EF4-FFF2-40B4-BE49-F238E27FC236}">
                <a16:creationId xmlns:a16="http://schemas.microsoft.com/office/drawing/2014/main" id="{97D4E52D-F501-40F1-E3C6-06218AE5B220}"/>
              </a:ext>
            </a:extLst>
          </p:cNvPr>
          <p:cNvGrpSpPr/>
          <p:nvPr/>
        </p:nvGrpSpPr>
        <p:grpSpPr>
          <a:xfrm>
            <a:off x="3997934" y="2300786"/>
            <a:ext cx="2511584" cy="3006446"/>
            <a:chOff x="4744650" y="2348201"/>
            <a:chExt cx="2426528" cy="3006446"/>
          </a:xfrm>
        </p:grpSpPr>
        <p:pic>
          <p:nvPicPr>
            <p:cNvPr id="37" name="Picture 36" descr="A screenshot of a graph&#10;&#10;Description automatically generated">
              <a:extLst>
                <a:ext uri="{FF2B5EF4-FFF2-40B4-BE49-F238E27FC236}">
                  <a16:creationId xmlns:a16="http://schemas.microsoft.com/office/drawing/2014/main" id="{50AF7B8A-A33C-16AF-E4B0-1E96FC9DD7C6}"/>
                </a:ext>
              </a:extLst>
            </p:cNvPr>
            <p:cNvPicPr>
              <a:picLocks noChangeAspect="1"/>
            </p:cNvPicPr>
            <p:nvPr/>
          </p:nvPicPr>
          <p:blipFill>
            <a:blip r:embed="rId5"/>
            <a:srcRect l="15051" t="2640" r="37948" b="20157"/>
            <a:stretch/>
          </p:blipFill>
          <p:spPr>
            <a:xfrm>
              <a:off x="4795961" y="2523593"/>
              <a:ext cx="1877558" cy="2165554"/>
            </a:xfrm>
            <a:prstGeom prst="rect">
              <a:avLst/>
            </a:prstGeom>
          </p:spPr>
        </p:pic>
        <p:sp>
          <p:nvSpPr>
            <p:cNvPr id="13" name="TextBox 12">
              <a:extLst>
                <a:ext uri="{FF2B5EF4-FFF2-40B4-BE49-F238E27FC236}">
                  <a16:creationId xmlns:a16="http://schemas.microsoft.com/office/drawing/2014/main" id="{5D872FE3-1051-FD5B-8931-B1D0BC86CA6B}"/>
                </a:ext>
              </a:extLst>
            </p:cNvPr>
            <p:cNvSpPr txBox="1"/>
            <p:nvPr/>
          </p:nvSpPr>
          <p:spPr>
            <a:xfrm rot="16200000">
              <a:off x="5412301" y="399097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68361" y="2548993"/>
              <a:ext cx="447558" cy="200055"/>
              <a:chOff x="6677832" y="2892201"/>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77832" y="2892201"/>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65880" y="4555688"/>
              <a:ext cx="460382" cy="200055"/>
              <a:chOff x="6675083" y="3286884"/>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75083" y="3286884"/>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64308" y="2631858"/>
              <a:ext cx="428322" cy="200055"/>
              <a:chOff x="6680352" y="3172797"/>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0352" y="3172797"/>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3482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3514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461" name="Group 460">
              <a:extLst>
                <a:ext uri="{FF2B5EF4-FFF2-40B4-BE49-F238E27FC236}">
                  <a16:creationId xmlns:a16="http://schemas.microsoft.com/office/drawing/2014/main" id="{AEF24099-BCD5-0458-3884-E3BDF9E5415B}"/>
                </a:ext>
              </a:extLst>
            </p:cNvPr>
            <p:cNvGrpSpPr/>
            <p:nvPr/>
          </p:nvGrpSpPr>
          <p:grpSpPr>
            <a:xfrm>
              <a:off x="6664308" y="3786186"/>
              <a:ext cx="506870" cy="200055"/>
              <a:chOff x="6675083" y="4892571"/>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75083" y="4892571"/>
                <a:ext cx="506870" cy="200055"/>
              </a:xfrm>
              <a:prstGeom prst="rect">
                <a:avLst/>
              </a:prstGeom>
              <a:noFill/>
            </p:spPr>
            <p:txBody>
              <a:bodyPr wrap="none" rtlCol="0">
                <a:spAutoFit/>
              </a:bodyPr>
              <a:lstStyle/>
              <a:p>
                <a:r>
                  <a:rPr lang="en-US" sz="700" i="1" dirty="0"/>
                  <a:t>ZNF304</a:t>
                </a:r>
              </a:p>
            </p:txBody>
          </p:sp>
        </p:gr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6"/>
          <a:srcRect t="9345" r="29354" b="22145"/>
          <a:stretch/>
        </p:blipFill>
        <p:spPr>
          <a:xfrm>
            <a:off x="-6507559" y="7838030"/>
            <a:ext cx="5490887" cy="1390481"/>
          </a:xfrm>
          <a:prstGeom prst="rect">
            <a:avLst/>
          </a:prstGeom>
        </p:spPr>
      </p:pic>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7"/>
          <a:srcRect l="44047" r="13003" b="21836"/>
          <a:stretch/>
        </p:blipFill>
        <p:spPr>
          <a:xfrm>
            <a:off x="2842148" y="56009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67580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192781" y="5729580"/>
            <a:ext cx="435426" cy="855338"/>
            <a:chOff x="5229553" y="5897489"/>
            <a:chExt cx="634937" cy="1112897"/>
          </a:xfrm>
        </p:grpSpPr>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229553" y="5897489"/>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8"/>
            <a:srcRect t="10794" r="45875"/>
            <a:stretch/>
          </p:blipFill>
          <p:spPr>
            <a:xfrm>
              <a:off x="5358928" y="6162826"/>
              <a:ext cx="234360" cy="815698"/>
            </a:xfrm>
            <a:prstGeom prst="rect">
              <a:avLst/>
            </a:prstGeom>
          </p:spPr>
        </p:pic>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57282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29926"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nvGrpSpPr>
          <p:cNvPr id="28" name="Group 27">
            <a:extLst>
              <a:ext uri="{FF2B5EF4-FFF2-40B4-BE49-F238E27FC236}">
                <a16:creationId xmlns:a16="http://schemas.microsoft.com/office/drawing/2014/main" id="{8FE799F7-890C-6903-83B3-C8B4A0764DC3}"/>
              </a:ext>
            </a:extLst>
          </p:cNvPr>
          <p:cNvGrpSpPr/>
          <p:nvPr/>
        </p:nvGrpSpPr>
        <p:grpSpPr>
          <a:xfrm>
            <a:off x="307578" y="502468"/>
            <a:ext cx="7236309" cy="1438466"/>
            <a:chOff x="472468" y="502468"/>
            <a:chExt cx="7236309" cy="1438466"/>
          </a:xfrm>
        </p:grpSpPr>
        <p:pic>
          <p:nvPicPr>
            <p:cNvPr id="22" name="Picture 21" descr="A close-up of a computer screen&#10;&#10;Description automatically generated">
              <a:extLst>
                <a:ext uri="{FF2B5EF4-FFF2-40B4-BE49-F238E27FC236}">
                  <a16:creationId xmlns:a16="http://schemas.microsoft.com/office/drawing/2014/main" id="{871D3A34-BA16-60F0-0A9E-45F441544A47}"/>
                </a:ext>
              </a:extLst>
            </p:cNvPr>
            <p:cNvPicPr>
              <a:picLocks noChangeAspect="1"/>
            </p:cNvPicPr>
            <p:nvPr/>
          </p:nvPicPr>
          <p:blipFill>
            <a:blip r:embed="rId9"/>
            <a:srcRect l="9167" t="20208" r="14035" b="6840"/>
            <a:stretch/>
          </p:blipFill>
          <p:spPr>
            <a:xfrm>
              <a:off x="547967" y="780111"/>
              <a:ext cx="6281113" cy="1045323"/>
            </a:xfrm>
            <a:prstGeom prst="rect">
              <a:avLst/>
            </a:prstGeom>
          </p:spPr>
        </p:pic>
        <p:sp>
          <p:nvSpPr>
            <p:cNvPr id="494" name="Google Shape;494;p3"/>
            <p:cNvSpPr/>
            <p:nvPr/>
          </p:nvSpPr>
          <p:spPr>
            <a:xfrm>
              <a:off x="526847"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6790175" y="1544821"/>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472468"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655223" y="1818395"/>
              <a:ext cx="6128320" cy="122539"/>
              <a:chOff x="975172" y="1679745"/>
              <a:chExt cx="6128320"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grpSp>
          <p:nvGrpSpPr>
            <p:cNvPr id="12" name="Group 11">
              <a:extLst>
                <a:ext uri="{FF2B5EF4-FFF2-40B4-BE49-F238E27FC236}">
                  <a16:creationId xmlns:a16="http://schemas.microsoft.com/office/drawing/2014/main" id="{CB704726-F074-8C99-3267-1FA7737CB16C}"/>
                </a:ext>
              </a:extLst>
            </p:cNvPr>
            <p:cNvGrpSpPr>
              <a:grpSpLocks noChangeAspect="1"/>
            </p:cNvGrpSpPr>
            <p:nvPr/>
          </p:nvGrpSpPr>
          <p:grpSpPr>
            <a:xfrm>
              <a:off x="6774601" y="871442"/>
              <a:ext cx="934176" cy="628677"/>
              <a:chOff x="2009337" y="1871507"/>
              <a:chExt cx="2169006" cy="628677"/>
            </a:xfrm>
          </p:grpSpPr>
          <p:grpSp>
            <p:nvGrpSpPr>
              <p:cNvPr id="389" name="Group 388">
                <a:extLst>
                  <a:ext uri="{FF2B5EF4-FFF2-40B4-BE49-F238E27FC236}">
                    <a16:creationId xmlns:a16="http://schemas.microsoft.com/office/drawing/2014/main" id="{989276C2-B569-E3F5-BF14-CEB3CFEF2FC7}"/>
                  </a:ext>
                </a:extLst>
              </p:cNvPr>
              <p:cNvGrpSpPr>
                <a:grpSpLocks noChangeAspect="1"/>
              </p:cNvGrpSpPr>
              <p:nvPr/>
            </p:nvGrpSpPr>
            <p:grpSpPr>
              <a:xfrm>
                <a:off x="2009337" y="1871507"/>
                <a:ext cx="2169006" cy="628677"/>
                <a:chOff x="5366931" y="2079384"/>
                <a:chExt cx="2169006" cy="628677"/>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499965" y="2460168"/>
                  <a:ext cx="72558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366931" y="2079384"/>
                  <a:ext cx="21690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25" name="Picture 24" descr="A close-up of a computer screen&#10;&#10;Description automatically generated">
                <a:extLst>
                  <a:ext uri="{FF2B5EF4-FFF2-40B4-BE49-F238E27FC236}">
                    <a16:creationId xmlns:a16="http://schemas.microsoft.com/office/drawing/2014/main" id="{64C28905-802E-94FC-B538-938B060D44E7}"/>
                  </a:ext>
                </a:extLst>
              </p:cNvPr>
              <p:cNvPicPr>
                <a:picLocks noChangeAspect="1"/>
              </p:cNvPicPr>
              <p:nvPr/>
            </p:nvPicPr>
            <p:blipFill>
              <a:blip r:embed="rId9"/>
              <a:srcRect l="86657" t="26589" r="11675" b="3423"/>
              <a:stretch/>
            </p:blipFill>
            <p:spPr>
              <a:xfrm rot="5400000">
                <a:off x="3065505" y="1522655"/>
                <a:ext cx="107289" cy="1395536"/>
              </a:xfrm>
              <a:prstGeom prst="rect">
                <a:avLst/>
              </a:prstGeom>
            </p:spPr>
          </p:pic>
        </p:grpSp>
      </p:grpSp>
      <p:grpSp>
        <p:nvGrpSpPr>
          <p:cNvPr id="475" name="Group 474">
            <a:extLst>
              <a:ext uri="{FF2B5EF4-FFF2-40B4-BE49-F238E27FC236}">
                <a16:creationId xmlns:a16="http://schemas.microsoft.com/office/drawing/2014/main" id="{D7000A92-EBAB-7078-9364-8153F7E09B72}"/>
              </a:ext>
            </a:extLst>
          </p:cNvPr>
          <p:cNvGrpSpPr>
            <a:grpSpLocks noChangeAspect="1"/>
          </p:cNvGrpSpPr>
          <p:nvPr/>
        </p:nvGrpSpPr>
        <p:grpSpPr>
          <a:xfrm rot="16200000">
            <a:off x="-1374883" y="8229185"/>
            <a:ext cx="1386841" cy="734732"/>
            <a:chOff x="2455864" y="1815121"/>
            <a:chExt cx="1956948" cy="1036765"/>
          </a:xfrm>
        </p:grpSpPr>
        <p:sp>
          <p:nvSpPr>
            <p:cNvPr id="476" name="Google Shape;448;p3">
              <a:extLst>
                <a:ext uri="{FF2B5EF4-FFF2-40B4-BE49-F238E27FC236}">
                  <a16:creationId xmlns:a16="http://schemas.microsoft.com/office/drawing/2014/main" id="{47D3EB4D-654B-E83F-D3F3-7FE6DD8060D1}"/>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7" name="Google Shape;448;p3">
              <a:extLst>
                <a:ext uri="{FF2B5EF4-FFF2-40B4-BE49-F238E27FC236}">
                  <a16:creationId xmlns:a16="http://schemas.microsoft.com/office/drawing/2014/main" id="{1B96DBE9-CE06-1F9A-15E1-C9563784D24C}"/>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8" name="Google Shape;449;p3">
              <a:extLst>
                <a:ext uri="{FF2B5EF4-FFF2-40B4-BE49-F238E27FC236}">
                  <a16:creationId xmlns:a16="http://schemas.microsoft.com/office/drawing/2014/main" id="{3FCA531B-58C2-82EC-D1E3-8EEAEF4C0FF2}"/>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2" name="Google Shape;450;p3">
              <a:extLst>
                <a:ext uri="{FF2B5EF4-FFF2-40B4-BE49-F238E27FC236}">
                  <a16:creationId xmlns:a16="http://schemas.microsoft.com/office/drawing/2014/main" id="{21328433-B709-20D9-6A2D-948CD753D8C3}"/>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3" name="Google Shape;451;p3">
              <a:extLst>
                <a:ext uri="{FF2B5EF4-FFF2-40B4-BE49-F238E27FC236}">
                  <a16:creationId xmlns:a16="http://schemas.microsoft.com/office/drawing/2014/main" id="{0D99FF9C-3AE8-4AEF-DEB7-F2C81D2A1E50}"/>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6" name="Google Shape;452;p3">
              <a:extLst>
                <a:ext uri="{FF2B5EF4-FFF2-40B4-BE49-F238E27FC236}">
                  <a16:creationId xmlns:a16="http://schemas.microsoft.com/office/drawing/2014/main" id="{5C8BA23C-5B63-CBC5-2ED3-A375C3922654}"/>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99" name="Picture 498" descr="A close-up of a chart&#10;&#10;Description automatically generated">
              <a:extLst>
                <a:ext uri="{FF2B5EF4-FFF2-40B4-BE49-F238E27FC236}">
                  <a16:creationId xmlns:a16="http://schemas.microsoft.com/office/drawing/2014/main" id="{28B13620-B570-BC6A-15DD-32B6E05F4ACC}"/>
                </a:ext>
              </a:extLst>
            </p:cNvPr>
            <p:cNvPicPr>
              <a:picLocks noChangeAspect="1"/>
            </p:cNvPicPr>
            <p:nvPr/>
          </p:nvPicPr>
          <p:blipFill>
            <a:blip r:embed="rId10"/>
            <a:srcRect r="52808" b="1923"/>
            <a:stretch/>
          </p:blipFill>
          <p:spPr>
            <a:xfrm rot="5400000">
              <a:off x="3335271" y="1355781"/>
              <a:ext cx="256887" cy="1793635"/>
            </a:xfrm>
            <a:prstGeom prst="rect">
              <a:avLst/>
            </a:prstGeom>
          </p:spPr>
        </p:pic>
      </p:grpSp>
      <p:grpSp>
        <p:nvGrpSpPr>
          <p:cNvPr id="536" name="Group 535">
            <a:extLst>
              <a:ext uri="{FF2B5EF4-FFF2-40B4-BE49-F238E27FC236}">
                <a16:creationId xmlns:a16="http://schemas.microsoft.com/office/drawing/2014/main" id="{E7B7F260-F200-AA56-90BE-998DF4EBA199}"/>
              </a:ext>
            </a:extLst>
          </p:cNvPr>
          <p:cNvGrpSpPr/>
          <p:nvPr/>
        </p:nvGrpSpPr>
        <p:grpSpPr>
          <a:xfrm>
            <a:off x="531719" y="7743212"/>
            <a:ext cx="5918193" cy="1898341"/>
            <a:chOff x="531719" y="7743212"/>
            <a:chExt cx="5918193" cy="1898341"/>
          </a:xfrm>
        </p:grpSpPr>
        <p:sp>
          <p:nvSpPr>
            <p:cNvPr id="445" name="Google Shape;445;p3"/>
            <p:cNvSpPr txBox="1"/>
            <p:nvPr/>
          </p:nvSpPr>
          <p:spPr>
            <a:xfrm>
              <a:off x="796764" y="7749879"/>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2818853" y="7743212"/>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4942349" y="8137891"/>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550151" cy="230832"/>
              </a:xfrm>
              <a:prstGeom prst="rect">
                <a:avLst/>
              </a:prstGeom>
              <a:noFill/>
            </p:spPr>
            <p:txBody>
              <a:bodyPr wrap="none" rtlCol="0">
                <a:spAutoFit/>
              </a:bodyPr>
              <a:lstStyle/>
              <a:p>
                <a:r>
                  <a:rPr lang="en-US" sz="900" dirty="0"/>
                  <a:t>NK cell</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23" name="Group 22">
              <a:extLst>
                <a:ext uri="{FF2B5EF4-FFF2-40B4-BE49-F238E27FC236}">
                  <a16:creationId xmlns:a16="http://schemas.microsoft.com/office/drawing/2014/main" id="{02294D88-564E-9D41-9860-BA02ADB3BAF0}"/>
                </a:ext>
              </a:extLst>
            </p:cNvPr>
            <p:cNvGrpSpPr/>
            <p:nvPr/>
          </p:nvGrpSpPr>
          <p:grpSpPr>
            <a:xfrm>
              <a:off x="531719" y="9261361"/>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533" name="Picture 532" descr="A colorful squares with black text&#10;&#10;Description automatically generated with medium confidence">
              <a:extLst>
                <a:ext uri="{FF2B5EF4-FFF2-40B4-BE49-F238E27FC236}">
                  <a16:creationId xmlns:a16="http://schemas.microsoft.com/office/drawing/2014/main" id="{59FB6D83-4112-F3A3-B588-F14AD3E2A271}"/>
                </a:ext>
              </a:extLst>
            </p:cNvPr>
            <p:cNvPicPr>
              <a:picLocks noChangeAspect="1"/>
            </p:cNvPicPr>
            <p:nvPr/>
          </p:nvPicPr>
          <p:blipFill>
            <a:blip r:embed="rId11"/>
            <a:srcRect l="13497" t="1248" r="31457" b="26028"/>
            <a:stretch/>
          </p:blipFill>
          <p:spPr>
            <a:xfrm>
              <a:off x="578218" y="7947856"/>
              <a:ext cx="4416913" cy="1371600"/>
            </a:xfrm>
            <a:prstGeom prst="rect">
              <a:avLst/>
            </a:prstGeom>
          </p:spPr>
        </p:pic>
        <p:grpSp>
          <p:nvGrpSpPr>
            <p:cNvPr id="535" name="Group 534">
              <a:extLst>
                <a:ext uri="{FF2B5EF4-FFF2-40B4-BE49-F238E27FC236}">
                  <a16:creationId xmlns:a16="http://schemas.microsoft.com/office/drawing/2014/main" id="{221E2968-0B08-2D64-E404-58BD0B0D9446}"/>
                </a:ext>
              </a:extLst>
            </p:cNvPr>
            <p:cNvGrpSpPr/>
            <p:nvPr/>
          </p:nvGrpSpPr>
          <p:grpSpPr>
            <a:xfrm>
              <a:off x="5772922" y="8164022"/>
              <a:ext cx="676990" cy="939267"/>
              <a:chOff x="5769178" y="7416843"/>
              <a:chExt cx="815858" cy="2065506"/>
            </a:xfrm>
          </p:grpSpPr>
          <p:sp>
            <p:nvSpPr>
              <p:cNvPr id="503" name="Google Shape;448;p3">
                <a:extLst>
                  <a:ext uri="{FF2B5EF4-FFF2-40B4-BE49-F238E27FC236}">
                    <a16:creationId xmlns:a16="http://schemas.microsoft.com/office/drawing/2014/main" id="{FF3CE593-D584-E78E-81BF-BFBEB72BE4ED}"/>
                  </a:ext>
                </a:extLst>
              </p:cNvPr>
              <p:cNvSpPr txBox="1"/>
              <p:nvPr/>
            </p:nvSpPr>
            <p:spPr>
              <a:xfrm>
                <a:off x="5984824" y="7974004"/>
                <a:ext cx="4668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a:off x="6003755" y="8591295"/>
                <a:ext cx="36840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a:off x="6003755" y="9195529"/>
                <a:ext cx="33716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5769178" y="7416843"/>
                <a:ext cx="815858" cy="676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4" name="Picture 533" descr="A colorful squares with black text&#10;&#10;Description automatically generated with medium confidence">
                <a:extLst>
                  <a:ext uri="{FF2B5EF4-FFF2-40B4-BE49-F238E27FC236}">
                    <a16:creationId xmlns:a16="http://schemas.microsoft.com/office/drawing/2014/main" id="{A695D310-C937-893F-D71C-34D5D1EB354D}"/>
                  </a:ext>
                </a:extLst>
              </p:cNvPr>
              <p:cNvPicPr>
                <a:picLocks noChangeAspect="1"/>
              </p:cNvPicPr>
              <p:nvPr/>
            </p:nvPicPr>
            <p:blipFill>
              <a:blip r:embed="rId11"/>
              <a:srcRect l="78668" t="1248" r="17980" b="3484"/>
              <a:stretch/>
            </p:blipFill>
            <p:spPr>
              <a:xfrm>
                <a:off x="5918559" y="8110748"/>
                <a:ext cx="153478" cy="1371601"/>
              </a:xfrm>
              <a:prstGeom prst="rect">
                <a:avLst/>
              </a:prstGeom>
            </p:spPr>
          </p:pic>
        </p:gr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162166" y="7245425"/>
                <a:ext cx="1116689" cy="369332"/>
              </a:xfrm>
              <a:prstGeom prst="rect">
                <a:avLst/>
              </a:prstGeom>
              <a:noFill/>
            </p:spPr>
            <p:txBody>
              <a:bodyPr wrap="square" rtlCol="0">
                <a:spAutoFit/>
              </a:bodyPr>
              <a:lstStyle/>
              <a:p>
                <a:pPr algn="ctr"/>
                <a:r>
                  <a:rPr lang="en-US" sz="900" dirty="0" err="1"/>
                  <a:t>Abosolute</a:t>
                </a:r>
                <a:r>
                  <a:rPr lang="en-US" sz="900" dirty="0"/>
                  <a:t> 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44029" y="7253533"/>
                <a:ext cx="1157568"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2" name="Group 511">
            <a:extLst>
              <a:ext uri="{FF2B5EF4-FFF2-40B4-BE49-F238E27FC236}">
                <a16:creationId xmlns:a16="http://schemas.microsoft.com/office/drawing/2014/main" id="{094AD24E-18EE-8C82-A411-33748BEF0FA1}"/>
              </a:ext>
            </a:extLst>
          </p:cNvPr>
          <p:cNvGrpSpPr/>
          <p:nvPr/>
        </p:nvGrpSpPr>
        <p:grpSpPr>
          <a:xfrm>
            <a:off x="4329492" y="9410385"/>
            <a:ext cx="745710" cy="468117"/>
            <a:chOff x="4451764" y="9317207"/>
            <a:chExt cx="745710" cy="468117"/>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6"/>
            <a:srcRect l="81516" t="2226" r="12650" b="48668"/>
            <a:stretch/>
          </p:blipFill>
          <p:spPr>
            <a:xfrm rot="5400000">
              <a:off x="4771953" y="9377075"/>
              <a:ext cx="94703" cy="412465"/>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97" name="TextBox 696">
              <a:extLst>
                <a:ext uri="{FF2B5EF4-FFF2-40B4-BE49-F238E27FC236}">
                  <a16:creationId xmlns:a16="http://schemas.microsoft.com/office/drawing/2014/main" id="{8B2CB04F-F023-BB2E-202A-166910C14158}"/>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671" name="Group 670">
            <a:extLst>
              <a:ext uri="{FF2B5EF4-FFF2-40B4-BE49-F238E27FC236}">
                <a16:creationId xmlns:a16="http://schemas.microsoft.com/office/drawing/2014/main" id="{249B8E18-86E8-3AFC-E2DA-DFEF9E31CEE2}"/>
              </a:ext>
            </a:extLst>
          </p:cNvPr>
          <p:cNvGrpSpPr>
            <a:grpSpLocks noChangeAspect="1"/>
          </p:cNvGrpSpPr>
          <p:nvPr/>
        </p:nvGrpSpPr>
        <p:grpSpPr>
          <a:xfrm>
            <a:off x="4163637" y="7653773"/>
            <a:ext cx="3608763" cy="1828800"/>
            <a:chOff x="4216025" y="7605640"/>
            <a:chExt cx="3423386" cy="1734857"/>
          </a:xfrm>
        </p:grpSpPr>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7"/>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8"/>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7"/>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3" name="Group 2">
              <a:extLst>
                <a:ext uri="{FF2B5EF4-FFF2-40B4-BE49-F238E27FC236}">
                  <a16:creationId xmlns:a16="http://schemas.microsoft.com/office/drawing/2014/main" id="{69EAA5F9-DD8D-9832-5F25-4E816B0E49B7}"/>
                </a:ext>
              </a:extLst>
            </p:cNvPr>
            <p:cNvGrpSpPr/>
            <p:nvPr/>
          </p:nvGrpSpPr>
          <p:grpSpPr>
            <a:xfrm>
              <a:off x="4392615" y="9034974"/>
              <a:ext cx="2678187" cy="305523"/>
              <a:chOff x="4392615" y="9034974"/>
              <a:chExt cx="2678187" cy="305523"/>
            </a:xfrm>
          </p:grpSpPr>
          <p:sp>
            <p:nvSpPr>
              <p:cNvPr id="575" name="TextBox 574">
                <a:extLst>
                  <a:ext uri="{FF2B5EF4-FFF2-40B4-BE49-F238E27FC236}">
                    <a16:creationId xmlns:a16="http://schemas.microsoft.com/office/drawing/2014/main" id="{66A42B32-C531-2C56-AAF2-6BC546D4585A}"/>
                  </a:ext>
                </a:extLst>
              </p:cNvPr>
              <p:cNvSpPr txBox="1"/>
              <p:nvPr/>
            </p:nvSpPr>
            <p:spPr>
              <a:xfrm rot="16200000">
                <a:off x="4362627" y="9064962"/>
                <a:ext cx="260031"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51132" y="9064962"/>
                <a:ext cx="260031"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39637" y="9064962"/>
                <a:ext cx="260031"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28142" y="9064962"/>
                <a:ext cx="260031"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16647" y="9064962"/>
                <a:ext cx="260031"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805152" y="9064962"/>
                <a:ext cx="260031"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70911" y="9087708"/>
                <a:ext cx="305523"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59416" y="9087708"/>
                <a:ext cx="305523"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47921" y="9087708"/>
                <a:ext cx="305523"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36426" y="9087708"/>
                <a:ext cx="305523"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24929" y="9087708"/>
                <a:ext cx="305523"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313435" y="9087708"/>
                <a:ext cx="305523"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401940" y="9087708"/>
                <a:ext cx="305523"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90445" y="9087708"/>
                <a:ext cx="305523"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78950" y="9087708"/>
                <a:ext cx="305523"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67455" y="9087708"/>
                <a:ext cx="305523"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55960" y="9087708"/>
                <a:ext cx="305523"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44465" y="9087708"/>
                <a:ext cx="305523"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32970" y="9087708"/>
                <a:ext cx="305523"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21475" y="9087708"/>
                <a:ext cx="305523"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109980" y="9087708"/>
                <a:ext cx="305523"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98484" y="9087708"/>
                <a:ext cx="305523"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86989" y="9087708"/>
                <a:ext cx="305523"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75494" y="9087708"/>
                <a:ext cx="305523"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18013" y="9087708"/>
                <a:ext cx="305523"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29514" y="9087708"/>
                <a:ext cx="305523"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41009" y="9087708"/>
                <a:ext cx="305523"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52504" y="9087708"/>
                <a:ext cx="305523"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63999" y="9087708"/>
                <a:ext cx="305523" cy="200055"/>
              </a:xfrm>
              <a:prstGeom prst="rect">
                <a:avLst/>
              </a:prstGeom>
              <a:noFill/>
            </p:spPr>
            <p:txBody>
              <a:bodyPr wrap="none" rtlCol="0">
                <a:spAutoFit/>
              </a:bodyPr>
              <a:lstStyle/>
              <a:p>
                <a:r>
                  <a:rPr lang="en-US" sz="700" dirty="0"/>
                  <a:t>p53</a:t>
                </a:r>
              </a:p>
            </p:txBody>
          </p:sp>
        </p:grpSp>
      </p:grpSp>
      <p:grpSp>
        <p:nvGrpSpPr>
          <p:cNvPr id="634" name="Group 633">
            <a:extLst>
              <a:ext uri="{FF2B5EF4-FFF2-40B4-BE49-F238E27FC236}">
                <a16:creationId xmlns:a16="http://schemas.microsoft.com/office/drawing/2014/main" id="{4DBC901D-A82D-4BB8-1228-40C53CB76F1A}"/>
              </a:ext>
            </a:extLst>
          </p:cNvPr>
          <p:cNvGrpSpPr/>
          <p:nvPr/>
        </p:nvGrpSpPr>
        <p:grpSpPr>
          <a:xfrm>
            <a:off x="5086524" y="9410386"/>
            <a:ext cx="745710" cy="468117"/>
            <a:chOff x="5045489" y="9348957"/>
            <a:chExt cx="745710" cy="468117"/>
          </a:xfrm>
        </p:grpSpPr>
        <p:pic>
          <p:nvPicPr>
            <p:cNvPr id="625" name="Picture 624">
              <a:extLst>
                <a:ext uri="{FF2B5EF4-FFF2-40B4-BE49-F238E27FC236}">
                  <a16:creationId xmlns:a16="http://schemas.microsoft.com/office/drawing/2014/main" id="{B8929EBB-6375-E5D0-FD7B-EFCC3BA93472}"/>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522" name="Group 521">
              <a:extLst>
                <a:ext uri="{FF2B5EF4-FFF2-40B4-BE49-F238E27FC236}">
                  <a16:creationId xmlns:a16="http://schemas.microsoft.com/office/drawing/2014/main" id="{51E3A606-5E96-63AA-8A39-B5C4E8C03658}"/>
                </a:ext>
              </a:extLst>
            </p:cNvPr>
            <p:cNvGrpSpPr/>
            <p:nvPr/>
          </p:nvGrpSpPr>
          <p:grpSpPr>
            <a:xfrm>
              <a:off x="5045489" y="9348957"/>
              <a:ext cx="745710" cy="468117"/>
              <a:chOff x="4451764" y="9317207"/>
              <a:chExt cx="745710" cy="468117"/>
            </a:xfrm>
          </p:grpSpPr>
          <p:sp>
            <p:nvSpPr>
              <p:cNvPr id="525" name="Rectangle 524">
                <a:extLst>
                  <a:ext uri="{FF2B5EF4-FFF2-40B4-BE49-F238E27FC236}">
                    <a16:creationId xmlns:a16="http://schemas.microsoft.com/office/drawing/2014/main" id="{DA3631E0-2F29-0628-7B74-A41065585D4B}"/>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0" name="TextBox 609">
                <a:extLst>
                  <a:ext uri="{FF2B5EF4-FFF2-40B4-BE49-F238E27FC236}">
                    <a16:creationId xmlns:a16="http://schemas.microsoft.com/office/drawing/2014/main" id="{1E1CFFBD-8E22-BDBD-A52A-28F6217EBBEA}"/>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611" name="TextBox 610">
                <a:extLst>
                  <a:ext uri="{FF2B5EF4-FFF2-40B4-BE49-F238E27FC236}">
                    <a16:creationId xmlns:a16="http://schemas.microsoft.com/office/drawing/2014/main" id="{DA1873E6-4D9F-4DED-ABB8-2FE026F7B050}"/>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12" name="TextBox 611">
                <a:extLst>
                  <a:ext uri="{FF2B5EF4-FFF2-40B4-BE49-F238E27FC236}">
                    <a16:creationId xmlns:a16="http://schemas.microsoft.com/office/drawing/2014/main" id="{13AA1F92-47D2-B831-919B-EF68B8B87D76}"/>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615" name="TextBox 614">
                <a:extLst>
                  <a:ext uri="{FF2B5EF4-FFF2-40B4-BE49-F238E27FC236}">
                    <a16:creationId xmlns:a16="http://schemas.microsoft.com/office/drawing/2014/main" id="{FF0C0369-0F1F-C5D7-EC02-DCC7D481729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616" name="TextBox 615">
                <a:extLst>
                  <a:ext uri="{FF2B5EF4-FFF2-40B4-BE49-F238E27FC236}">
                    <a16:creationId xmlns:a16="http://schemas.microsoft.com/office/drawing/2014/main" id="{C7254852-5B04-FBC9-FCDF-73E1848EE7B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3"/>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4"/>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5"/>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6"/>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6" name="Rectangle 875">
            <a:extLst>
              <a:ext uri="{FF2B5EF4-FFF2-40B4-BE49-F238E27FC236}">
                <a16:creationId xmlns:a16="http://schemas.microsoft.com/office/drawing/2014/main" id="{D4599150-414B-6373-5FE4-5AA6A5175D99}"/>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TextBox 886">
            <a:extLst>
              <a:ext uri="{FF2B5EF4-FFF2-40B4-BE49-F238E27FC236}">
                <a16:creationId xmlns:a16="http://schemas.microsoft.com/office/drawing/2014/main" id="{A504C4FD-5ABC-4350-9E22-6A0BF8598959}"/>
              </a:ext>
            </a:extLst>
          </p:cNvPr>
          <p:cNvSpPr txBox="1"/>
          <p:nvPr/>
        </p:nvSpPr>
        <p:spPr>
          <a:xfrm rot="16200000">
            <a:off x="-342287" y="1036130"/>
            <a:ext cx="1315406" cy="230832"/>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1" name="TextBox 880">
            <a:extLst>
              <a:ext uri="{FF2B5EF4-FFF2-40B4-BE49-F238E27FC236}">
                <a16:creationId xmlns:a16="http://schemas.microsoft.com/office/drawing/2014/main" id="{64DD46F6-C09F-2D4B-10A4-5E57905D0522}"/>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7"/>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sp>
        <p:nvSpPr>
          <p:cNvPr id="557" name="Google Shape;527;p4">
            <a:extLst>
              <a:ext uri="{FF2B5EF4-FFF2-40B4-BE49-F238E27FC236}">
                <a16:creationId xmlns:a16="http://schemas.microsoft.com/office/drawing/2014/main" id="{BA2EDD26-7196-2C15-0B99-ED6B76FB4AAF}"/>
              </a:ext>
            </a:extLst>
          </p:cNvPr>
          <p:cNvSpPr/>
          <p:nvPr/>
        </p:nvSpPr>
        <p:spPr>
          <a:xfrm>
            <a:off x="121783" y="4692298"/>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17881" y="4691492"/>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62" name="Group 561">
            <a:extLst>
              <a:ext uri="{FF2B5EF4-FFF2-40B4-BE49-F238E27FC236}">
                <a16:creationId xmlns:a16="http://schemas.microsoft.com/office/drawing/2014/main" id="{EF3C837E-AE24-ADCF-B13F-64027B39112D}"/>
              </a:ext>
            </a:extLst>
          </p:cNvPr>
          <p:cNvGrpSpPr/>
          <p:nvPr/>
        </p:nvGrpSpPr>
        <p:grpSpPr>
          <a:xfrm>
            <a:off x="39671" y="5727293"/>
            <a:ext cx="782321" cy="762282"/>
            <a:chOff x="6261255" y="4662214"/>
            <a:chExt cx="1269285" cy="1867916"/>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a:off x="6261255" y="4662214"/>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8">
              <a:alphaModFix/>
            </a:blip>
            <a:srcRect/>
            <a:stretch/>
          </p:blipFill>
          <p:spPr>
            <a:xfrm>
              <a:off x="6706421" y="5306018"/>
              <a:ext cx="122111"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2895297" y="4886541"/>
            <a:ext cx="481222"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103347" y="4882455"/>
            <a:ext cx="858509" cy="230832"/>
          </a:xfrm>
          <a:prstGeom prst="rect">
            <a:avLst/>
          </a:prstGeom>
          <a:noFill/>
        </p:spPr>
        <p:txBody>
          <a:bodyPr wrap="square" rtlCol="0">
            <a:spAutoFit/>
          </a:bodyPr>
          <a:lstStyle/>
          <a:p>
            <a:r>
              <a:rPr lang="en-US" sz="900" dirty="0"/>
              <a:t>At-Risk/ERA</a:t>
            </a:r>
          </a:p>
        </p:txBody>
      </p:sp>
      <p:sp>
        <p:nvSpPr>
          <p:cNvPr id="70" name="TextBox 69">
            <a:extLst>
              <a:ext uri="{FF2B5EF4-FFF2-40B4-BE49-F238E27FC236}">
                <a16:creationId xmlns:a16="http://schemas.microsoft.com/office/drawing/2014/main" id="{7A3014E0-BE52-129E-C721-C4B46537AC3A}"/>
              </a:ext>
            </a:extLst>
          </p:cNvPr>
          <p:cNvSpPr txBox="1"/>
          <p:nvPr/>
        </p:nvSpPr>
        <p:spPr>
          <a:xfrm>
            <a:off x="3914713" y="5190531"/>
            <a:ext cx="545699" cy="2334485"/>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TGFB3</a:t>
            </a:r>
          </a:p>
          <a:p>
            <a:r>
              <a:rPr lang="en-US" sz="470" b="1" i="1" dirty="0">
                <a:solidFill>
                  <a:schemeClr val="tx1"/>
                </a:solidFill>
              </a:rPr>
              <a:t>CCL4</a:t>
            </a:r>
          </a:p>
          <a:p>
            <a:r>
              <a:rPr lang="en-US" sz="470" i="1" dirty="0">
                <a:solidFill>
                  <a:schemeClr val="tx1"/>
                </a:solidFill>
              </a:rPr>
              <a:t>ADAMTSL4</a:t>
            </a:r>
          </a:p>
          <a:p>
            <a:r>
              <a:rPr lang="en-US" sz="470" b="1" i="1" dirty="0">
                <a:solidFill>
                  <a:schemeClr val="tx1"/>
                </a:solidFill>
              </a:rPr>
              <a:t>TGFB1</a:t>
            </a:r>
          </a:p>
          <a:p>
            <a:r>
              <a:rPr lang="en-US" sz="470" i="1" dirty="0">
                <a:solidFill>
                  <a:schemeClr val="tx1"/>
                </a:solidFill>
              </a:rPr>
              <a:t>TNFSF9</a:t>
            </a:r>
          </a:p>
          <a:p>
            <a:r>
              <a:rPr lang="en-US" sz="470" i="1" dirty="0">
                <a:solidFill>
                  <a:schemeClr val="tx1"/>
                </a:solidFill>
              </a:rPr>
              <a:t>ADAMTS10</a:t>
            </a:r>
          </a:p>
          <a:p>
            <a:r>
              <a:rPr lang="en-US" sz="470" i="1" dirty="0">
                <a:solidFill>
                  <a:schemeClr val="tx1"/>
                </a:solidFill>
              </a:rPr>
              <a:t>CCL4L2</a:t>
            </a:r>
            <a:endParaRPr lang="en-US" sz="470" b="1" i="1" dirty="0">
              <a:solidFill>
                <a:schemeClr val="tx1"/>
              </a:solidFill>
            </a:endParaRPr>
          </a:p>
          <a:p>
            <a:r>
              <a:rPr lang="en-US" sz="470" i="1" dirty="0">
                <a:solidFill>
                  <a:schemeClr val="tx1"/>
                </a:solidFill>
              </a:rPr>
              <a:t>IFNL1</a:t>
            </a:r>
          </a:p>
          <a:p>
            <a:r>
              <a:rPr lang="en-US" sz="470" b="1" i="1" dirty="0">
                <a:solidFill>
                  <a:schemeClr val="tx1"/>
                </a:solidFill>
              </a:rPr>
              <a:t>CCL5</a:t>
            </a:r>
            <a:endParaRPr lang="en-US" sz="470" i="1" dirty="0">
              <a:solidFill>
                <a:schemeClr val="tx1"/>
              </a:solidFill>
            </a:endParaRPr>
          </a:p>
          <a:p>
            <a:r>
              <a:rPr lang="en-US" sz="470" i="1" dirty="0">
                <a:solidFill>
                  <a:schemeClr val="tx1"/>
                </a:solidFill>
              </a:rPr>
              <a:t>PDGFD</a:t>
            </a:r>
            <a:endParaRPr lang="en-US" sz="470" b="1" i="1" dirty="0">
              <a:solidFill>
                <a:schemeClr val="tx1"/>
              </a:solidFill>
            </a:endParaRPr>
          </a:p>
          <a:p>
            <a:r>
              <a:rPr lang="en-US" sz="470" i="1" dirty="0">
                <a:solidFill>
                  <a:schemeClr val="tx1"/>
                </a:solidFill>
              </a:rPr>
              <a:t>MMP19</a:t>
            </a:r>
          </a:p>
          <a:p>
            <a:r>
              <a:rPr lang="en-US" sz="470" b="1" i="1" dirty="0">
                <a:solidFill>
                  <a:schemeClr val="tx1"/>
                </a:solidFill>
              </a:rPr>
              <a:t>IL15</a:t>
            </a:r>
          </a:p>
          <a:p>
            <a:r>
              <a:rPr lang="en-US" sz="470" i="1" dirty="0">
                <a:solidFill>
                  <a:schemeClr val="tx1"/>
                </a:solidFill>
              </a:rPr>
              <a:t>ADAMTS17</a:t>
            </a:r>
            <a:endParaRPr lang="en-US" sz="470" b="1" i="1" dirty="0">
              <a:solidFill>
                <a:schemeClr val="tx1"/>
              </a:solidFill>
            </a:endParaRPr>
          </a:p>
          <a:p>
            <a:r>
              <a:rPr lang="en-US" sz="470" b="1" i="1" dirty="0">
                <a:solidFill>
                  <a:schemeClr val="tx1"/>
                </a:solidFill>
              </a:rPr>
              <a:t>IL12A</a:t>
            </a:r>
          </a:p>
          <a:p>
            <a:r>
              <a:rPr lang="en-US" sz="470" i="1" dirty="0">
                <a:solidFill>
                  <a:schemeClr val="tx1"/>
                </a:solidFill>
              </a:rPr>
              <a:t>MMP25-AS1</a:t>
            </a:r>
          </a:p>
          <a:p>
            <a:r>
              <a:rPr lang="en-US" sz="470" i="1" dirty="0">
                <a:solidFill>
                  <a:schemeClr val="tx1"/>
                </a:solidFill>
              </a:rPr>
              <a:t>MMP25</a:t>
            </a:r>
          </a:p>
          <a:p>
            <a:r>
              <a:rPr lang="en-US" sz="470" i="1" dirty="0">
                <a:solidFill>
                  <a:schemeClr val="tx1"/>
                </a:solidFill>
              </a:rPr>
              <a:t>MMP24OS </a:t>
            </a:r>
          </a:p>
          <a:p>
            <a:r>
              <a:rPr lang="en-US" sz="470" i="1" dirty="0">
                <a:solidFill>
                  <a:schemeClr val="tx1"/>
                </a:solidFill>
              </a:rPr>
              <a:t>IL18BP</a:t>
            </a:r>
          </a:p>
          <a:p>
            <a:r>
              <a:rPr lang="en-US" sz="470" i="1" dirty="0">
                <a:solidFill>
                  <a:schemeClr val="tx1"/>
                </a:solidFill>
              </a:rPr>
              <a:t>TGFA</a:t>
            </a:r>
          </a:p>
          <a:p>
            <a:r>
              <a:rPr lang="en-US" sz="470" i="1" dirty="0">
                <a:solidFill>
                  <a:schemeClr val="tx1"/>
                </a:solidFill>
              </a:rPr>
              <a:t>TNFSF8</a:t>
            </a:r>
          </a:p>
          <a:p>
            <a:r>
              <a:rPr lang="en-US" sz="470" i="1" dirty="0">
                <a:solidFill>
                  <a:schemeClr val="tx1"/>
                </a:solidFill>
              </a:rPr>
              <a:t>XCL2</a:t>
            </a:r>
          </a:p>
          <a:p>
            <a:r>
              <a:rPr lang="en-US" sz="470" b="1" i="1" dirty="0">
                <a:solidFill>
                  <a:schemeClr val="tx1"/>
                </a:solidFill>
              </a:rPr>
              <a:t>NOTCH1</a:t>
            </a:r>
          </a:p>
          <a:p>
            <a:r>
              <a:rPr lang="en-US" sz="470" b="1" i="1" dirty="0">
                <a:solidFill>
                  <a:schemeClr val="tx1"/>
                </a:solidFill>
              </a:rPr>
              <a:t>TNFSF14</a:t>
            </a:r>
            <a:endParaRPr lang="en-US" sz="470" i="1" dirty="0">
              <a:solidFill>
                <a:schemeClr val="tx1"/>
              </a:solidFill>
            </a:endParaRPr>
          </a:p>
          <a:p>
            <a:r>
              <a:rPr lang="en-US" sz="470" i="1" dirty="0">
                <a:solidFill>
                  <a:schemeClr val="tx1"/>
                </a:solidFill>
              </a:rPr>
              <a:t>CCL3</a:t>
            </a:r>
          </a:p>
          <a:p>
            <a:r>
              <a:rPr lang="en-US" sz="470" i="1" dirty="0">
                <a:solidFill>
                  <a:schemeClr val="tx1"/>
                </a:solidFill>
              </a:rPr>
              <a:t>CXCL16</a:t>
            </a:r>
          </a:p>
          <a:p>
            <a:r>
              <a:rPr lang="en-US" sz="470" i="1" dirty="0">
                <a:solidFill>
                  <a:schemeClr val="tx1"/>
                </a:solidFill>
              </a:rPr>
              <a:t>CCL20</a:t>
            </a:r>
          </a:p>
          <a:p>
            <a:r>
              <a:rPr lang="en-US" sz="470" i="1" dirty="0">
                <a:solidFill>
                  <a:schemeClr val="tx1"/>
                </a:solidFill>
              </a:rPr>
              <a:t>XCL1</a:t>
            </a:r>
          </a:p>
          <a:p>
            <a:r>
              <a:rPr lang="en-US" sz="470" i="1" dirty="0">
                <a:solidFill>
                  <a:schemeClr val="tx1"/>
                </a:solidFill>
              </a:rPr>
              <a:t>IFNG</a:t>
            </a:r>
            <a:endParaRPr lang="en-US" sz="470" b="1" i="1" dirty="0">
              <a:solidFill>
                <a:schemeClr val="tx1"/>
              </a:solidFill>
            </a:endParaRPr>
          </a:p>
          <a:p>
            <a:r>
              <a:rPr lang="en-US" sz="470" i="1" dirty="0">
                <a:solidFill>
                  <a:schemeClr val="tx1"/>
                </a:solidFill>
              </a:rPr>
              <a:t>NOTCH2NL</a:t>
            </a:r>
            <a:endParaRPr lang="en-US" sz="470" b="1" i="1" dirty="0">
              <a:solidFill>
                <a:schemeClr val="tx1"/>
              </a:solidFill>
            </a:endParaRPr>
          </a:p>
        </p:txBody>
      </p:sp>
      <p:sp>
        <p:nvSpPr>
          <p:cNvPr id="523" name="Google Shape;527;p4">
            <a:extLst>
              <a:ext uri="{FF2B5EF4-FFF2-40B4-BE49-F238E27FC236}">
                <a16:creationId xmlns:a16="http://schemas.microsoft.com/office/drawing/2014/main" id="{99748A4A-F4FB-3DC1-CDBA-52B64C2F9804}"/>
              </a:ext>
            </a:extLst>
          </p:cNvPr>
          <p:cNvSpPr/>
          <p:nvPr/>
        </p:nvSpPr>
        <p:spPr>
          <a:xfrm>
            <a:off x="4989716" y="4696711"/>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39605" y="4691492"/>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955974" y="4937673"/>
            <a:ext cx="2634062" cy="2314151"/>
            <a:chOff x="4963761" y="2954177"/>
            <a:chExt cx="2634062"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9"/>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710046" y="4042734"/>
              <a:ext cx="707486" cy="200055"/>
            </a:xfrm>
            <a:prstGeom prst="rect">
              <a:avLst/>
            </a:prstGeom>
            <a:noFill/>
          </p:spPr>
          <p:txBody>
            <a:bodyPr wrap="none" rtlCol="0">
              <a:spAutoFit/>
            </a:bodyPr>
            <a:lstStyle/>
            <a:p>
              <a:r>
                <a:rPr lang="en-US" sz="700" dirty="0"/>
                <a:t>NPX Final</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077935"/>
              <a:ext cx="309703" cy="965864"/>
              <a:chOff x="208074" y="3018416"/>
              <a:chExt cx="666694" cy="1768090"/>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sp>
            <p:nvSpPr>
              <p:cNvPr id="79" name="TextBox 78">
                <a:extLst>
                  <a:ext uri="{FF2B5EF4-FFF2-40B4-BE49-F238E27FC236}">
                    <a16:creationId xmlns:a16="http://schemas.microsoft.com/office/drawing/2014/main" id="{6B29417A-9EBA-9E74-470A-B44E8B12B12A}"/>
                  </a:ext>
                </a:extLst>
              </p:cNvPr>
              <p:cNvSpPr txBox="1"/>
              <p:nvPr/>
            </p:nvSpPr>
            <p:spPr>
              <a:xfrm>
                <a:off x="208078" y="3018416"/>
                <a:ext cx="666688" cy="442578"/>
              </a:xfrm>
              <a:prstGeom prst="rect">
                <a:avLst/>
              </a:prstGeom>
              <a:noFill/>
            </p:spPr>
            <p:txBody>
              <a:bodyPr wrap="none" rtlCol="0">
                <a:spAutoFit/>
              </a:bodyPr>
              <a:lstStyle/>
              <a:p>
                <a:r>
                  <a:rPr lang="en-US" sz="700" dirty="0"/>
                  <a:t>2.0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26649" y="5124475"/>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01906" y="5124475"/>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73982" y="5124474"/>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65792" y="6270623"/>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01906" y="6270622"/>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04210" y="6270621"/>
            <a:ext cx="309001" cy="200055"/>
          </a:xfrm>
          <a:prstGeom prst="rect">
            <a:avLst/>
          </a:prstGeom>
          <a:noFill/>
        </p:spPr>
        <p:txBody>
          <a:bodyPr wrap="square" rtlCol="0">
            <a:spAutoFit/>
          </a:bodyPr>
          <a:lstStyle/>
          <a:p>
            <a:r>
              <a:rPr lang="en-US" sz="700" dirty="0"/>
              <a:t>**</a:t>
            </a:r>
          </a:p>
        </p:txBody>
      </p:sp>
      <p:sp>
        <p:nvSpPr>
          <p:cNvPr id="93" name="TextBox 92">
            <a:extLst>
              <a:ext uri="{FF2B5EF4-FFF2-40B4-BE49-F238E27FC236}">
                <a16:creationId xmlns:a16="http://schemas.microsoft.com/office/drawing/2014/main" id="{D8B36C28-F044-B2EF-D60F-DD3959B3B3CD}"/>
              </a:ext>
            </a:extLst>
          </p:cNvPr>
          <p:cNvSpPr txBox="1"/>
          <p:nvPr/>
        </p:nvSpPr>
        <p:spPr>
          <a:xfrm>
            <a:off x="5253519" y="7236793"/>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10"/>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7"/>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11"/>
          <a:stretch>
            <a:fillRect/>
          </a:stretch>
        </p:blipFill>
        <p:spPr>
          <a:xfrm>
            <a:off x="5123039" y="2769468"/>
            <a:ext cx="2044148" cy="1828800"/>
          </a:xfrm>
          <a:prstGeom prst="rect">
            <a:avLst/>
          </a:prstGeom>
        </p:spPr>
      </p:pic>
      <p:pic>
        <p:nvPicPr>
          <p:cNvPr id="3" name="Picture 2" descr="A graph with red dots&#10;&#10;Description automatically generated">
            <a:extLst>
              <a:ext uri="{FF2B5EF4-FFF2-40B4-BE49-F238E27FC236}">
                <a16:creationId xmlns:a16="http://schemas.microsoft.com/office/drawing/2014/main" id="{16B2F511-8830-D0D1-E2CE-52B67C5D3152}"/>
              </a:ext>
            </a:extLst>
          </p:cNvPr>
          <p:cNvPicPr>
            <a:picLocks noChangeAspect="1"/>
          </p:cNvPicPr>
          <p:nvPr/>
        </p:nvPicPr>
        <p:blipFill>
          <a:blip r:embed="rId12"/>
          <a:srcRect l="3095" t="6448" r="1335" b="17866"/>
          <a:stretch/>
        </p:blipFill>
        <p:spPr>
          <a:xfrm>
            <a:off x="676847" y="726464"/>
            <a:ext cx="4205186" cy="1027691"/>
          </a:xfrm>
          <a:prstGeom prst="rect">
            <a:avLst/>
          </a:prstGeom>
        </p:spPr>
      </p:pic>
      <p:pic>
        <p:nvPicPr>
          <p:cNvPr id="5" name="Picture 4">
            <a:extLst>
              <a:ext uri="{FF2B5EF4-FFF2-40B4-BE49-F238E27FC236}">
                <a16:creationId xmlns:a16="http://schemas.microsoft.com/office/drawing/2014/main" id="{B59A477B-BFFC-05C2-05C0-D741A919DBF0}"/>
              </a:ext>
            </a:extLst>
          </p:cNvPr>
          <p:cNvPicPr>
            <a:picLocks noChangeAspect="1"/>
          </p:cNvPicPr>
          <p:nvPr/>
        </p:nvPicPr>
        <p:blipFill>
          <a:blip r:embed="rId13"/>
          <a:srcRect l="916" t="1959" r="22585" b="11946"/>
          <a:stretch/>
        </p:blipFill>
        <p:spPr>
          <a:xfrm>
            <a:off x="725308" y="5130463"/>
            <a:ext cx="3234267" cy="2257778"/>
          </a:xfrm>
          <a:prstGeom prst="rect">
            <a:avLst/>
          </a:prstGeom>
        </p:spPr>
      </p:pic>
      <p:sp>
        <p:nvSpPr>
          <p:cNvPr id="9" name="Oval 8">
            <a:extLst>
              <a:ext uri="{FF2B5EF4-FFF2-40B4-BE49-F238E27FC236}">
                <a16:creationId xmlns:a16="http://schemas.microsoft.com/office/drawing/2014/main" id="{BD54BF21-4974-CB92-699B-BF41772430F9}"/>
              </a:ext>
            </a:extLst>
          </p:cNvPr>
          <p:cNvSpPr/>
          <p:nvPr/>
        </p:nvSpPr>
        <p:spPr>
          <a:xfrm>
            <a:off x="5123039" y="357785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BA260-5673-77E0-3267-6676DA092110}"/>
              </a:ext>
            </a:extLst>
          </p:cNvPr>
          <p:cNvSpPr/>
          <p:nvPr/>
        </p:nvSpPr>
        <p:spPr>
          <a:xfrm>
            <a:off x="5881495" y="3040754"/>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17CADA-5375-A227-79D9-D0CE3783DCCE}"/>
              </a:ext>
            </a:extLst>
          </p:cNvPr>
          <p:cNvSpPr/>
          <p:nvPr/>
        </p:nvSpPr>
        <p:spPr>
          <a:xfrm>
            <a:off x="5264849" y="313644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blue and orange pixelated squares&#10;&#10;Description automatically generated with medium confidence">
            <a:extLst>
              <a:ext uri="{FF2B5EF4-FFF2-40B4-BE49-F238E27FC236}">
                <a16:creationId xmlns:a16="http://schemas.microsoft.com/office/drawing/2014/main" id="{784FB279-68FB-3592-FAAB-0B7E2E3D640B}"/>
              </a:ext>
            </a:extLst>
          </p:cNvPr>
          <p:cNvPicPr>
            <a:picLocks noChangeAspect="1"/>
          </p:cNvPicPr>
          <p:nvPr/>
        </p:nvPicPr>
        <p:blipFill>
          <a:blip r:embed="rId3"/>
          <a:srcRect l="658" r="8950"/>
          <a:stretch/>
        </p:blipFill>
        <p:spPr>
          <a:xfrm>
            <a:off x="8061666" y="4795584"/>
            <a:ext cx="3840480" cy="2207400"/>
          </a:xfrm>
          <a:prstGeom prst="rect">
            <a:avLst/>
          </a:prstGeom>
        </p:spPr>
      </p:pic>
      <p:sp>
        <p:nvSpPr>
          <p:cNvPr id="4" name="Google Shape;526;p4">
            <a:extLst>
              <a:ext uri="{FF2B5EF4-FFF2-40B4-BE49-F238E27FC236}">
                <a16:creationId xmlns:a16="http://schemas.microsoft.com/office/drawing/2014/main" id="{34215275-81A8-64DA-10AF-EFA31BD5CF76}"/>
              </a:ext>
            </a:extLst>
          </p:cNvPr>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0" name="Picture 9">
            <a:extLst>
              <a:ext uri="{FF2B5EF4-FFF2-40B4-BE49-F238E27FC236}">
                <a16:creationId xmlns:a16="http://schemas.microsoft.com/office/drawing/2014/main" id="{5807B598-D670-83A3-81F1-D1271E4CFF88}"/>
              </a:ext>
            </a:extLst>
          </p:cNvPr>
          <p:cNvPicPr>
            <a:picLocks noChangeAspect="1"/>
          </p:cNvPicPr>
          <p:nvPr/>
        </p:nvPicPr>
        <p:blipFill>
          <a:blip r:embed="rId4"/>
          <a:stretch>
            <a:fillRect/>
          </a:stretch>
        </p:blipFill>
        <p:spPr>
          <a:xfrm>
            <a:off x="10062341" y="1740162"/>
            <a:ext cx="2098623" cy="2098623"/>
          </a:xfrm>
          <a:prstGeom prst="rect">
            <a:avLst/>
          </a:prstGeom>
        </p:spPr>
      </p:pic>
      <p:sp>
        <p:nvSpPr>
          <p:cNvPr id="7" name="Google Shape;527;p4">
            <a:extLst>
              <a:ext uri="{FF2B5EF4-FFF2-40B4-BE49-F238E27FC236}">
                <a16:creationId xmlns:a16="http://schemas.microsoft.com/office/drawing/2014/main" id="{D4A68B7B-2229-6B40-C01A-83B060CC981A}"/>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6B9BE951-B37F-8162-9EE4-47D15CFAB0B7}"/>
              </a:ext>
            </a:extLst>
          </p:cNvPr>
          <p:cNvSpPr txBox="1"/>
          <p:nvPr/>
        </p:nvSpPr>
        <p:spPr>
          <a:xfrm>
            <a:off x="441327" y="503160"/>
            <a:ext cx="334784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96F2A3FE-3BEE-CB7D-1E74-225C8301B915}"/>
              </a:ext>
            </a:extLst>
          </p:cNvPr>
          <p:cNvGrpSpPr/>
          <p:nvPr/>
        </p:nvGrpSpPr>
        <p:grpSpPr>
          <a:xfrm>
            <a:off x="-5732908" y="945093"/>
            <a:ext cx="3858746" cy="3006766"/>
            <a:chOff x="43536" y="848587"/>
            <a:chExt cx="3858746" cy="3006766"/>
          </a:xfrm>
        </p:grpSpPr>
        <p:pic>
          <p:nvPicPr>
            <p:cNvPr id="6" name="Picture 5" descr="A close-up of a chart&#10;&#10;Description automatically generated">
              <a:extLst>
                <a:ext uri="{FF2B5EF4-FFF2-40B4-BE49-F238E27FC236}">
                  <a16:creationId xmlns:a16="http://schemas.microsoft.com/office/drawing/2014/main" id="{63391DE2-6E51-F985-C00D-5496702D4DCC}"/>
                </a:ext>
              </a:extLst>
            </p:cNvPr>
            <p:cNvPicPr>
              <a:picLocks noChangeAspect="1"/>
            </p:cNvPicPr>
            <p:nvPr/>
          </p:nvPicPr>
          <p:blipFill>
            <a:blip r:embed="rId5"/>
            <a:srcRect r="22404"/>
            <a:stretch/>
          </p:blipFill>
          <p:spPr>
            <a:xfrm>
              <a:off x="43536" y="848587"/>
              <a:ext cx="3858746" cy="2468880"/>
            </a:xfrm>
            <a:prstGeom prst="rect">
              <a:avLst/>
            </a:prstGeom>
          </p:spPr>
        </p:pic>
        <p:pic>
          <p:nvPicPr>
            <p:cNvPr id="15" name="Picture 14" descr="A close-up of a chart&#10;&#10;Description automatically generated">
              <a:extLst>
                <a:ext uri="{FF2B5EF4-FFF2-40B4-BE49-F238E27FC236}">
                  <a16:creationId xmlns:a16="http://schemas.microsoft.com/office/drawing/2014/main" id="{885CD85C-FF49-248F-EB5C-4E2083B77AFD}"/>
                </a:ext>
              </a:extLst>
            </p:cNvPr>
            <p:cNvPicPr>
              <a:picLocks noChangeAspect="1"/>
            </p:cNvPicPr>
            <p:nvPr/>
          </p:nvPicPr>
          <p:blipFill>
            <a:blip r:embed="rId5"/>
            <a:srcRect l="77028" t="36020" r="-206" b="43127"/>
            <a:stretch/>
          </p:blipFill>
          <p:spPr>
            <a:xfrm>
              <a:off x="1396607" y="3340521"/>
              <a:ext cx="1152604" cy="514832"/>
            </a:xfrm>
            <a:prstGeom prst="rect">
              <a:avLst/>
            </a:prstGeom>
          </p:spPr>
        </p:pic>
      </p:grpSp>
      <p:grpSp>
        <p:nvGrpSpPr>
          <p:cNvPr id="51" name="Group 50">
            <a:extLst>
              <a:ext uri="{FF2B5EF4-FFF2-40B4-BE49-F238E27FC236}">
                <a16:creationId xmlns:a16="http://schemas.microsoft.com/office/drawing/2014/main" id="{1002D190-777C-6893-7977-E6339B079869}"/>
              </a:ext>
            </a:extLst>
          </p:cNvPr>
          <p:cNvGrpSpPr/>
          <p:nvPr/>
        </p:nvGrpSpPr>
        <p:grpSpPr>
          <a:xfrm>
            <a:off x="8332948" y="945093"/>
            <a:ext cx="3870467" cy="2990198"/>
            <a:chOff x="3850886" y="848587"/>
            <a:chExt cx="3870467" cy="2990198"/>
          </a:xfrm>
        </p:grpSpPr>
        <p:pic>
          <p:nvPicPr>
            <p:cNvPr id="12" name="Picture 11" descr="A close-up of a blue grid&#10;&#10;Description automatically generated">
              <a:extLst>
                <a:ext uri="{FF2B5EF4-FFF2-40B4-BE49-F238E27FC236}">
                  <a16:creationId xmlns:a16="http://schemas.microsoft.com/office/drawing/2014/main" id="{60565160-C335-7F6B-A22F-CB44BB841015}"/>
                </a:ext>
              </a:extLst>
            </p:cNvPr>
            <p:cNvPicPr>
              <a:picLocks noChangeAspect="1"/>
            </p:cNvPicPr>
            <p:nvPr/>
          </p:nvPicPr>
          <p:blipFill>
            <a:blip r:embed="rId6"/>
            <a:srcRect r="19648"/>
            <a:stretch/>
          </p:blipFill>
          <p:spPr>
            <a:xfrm>
              <a:off x="3850886" y="848587"/>
              <a:ext cx="3870467" cy="2468880"/>
            </a:xfrm>
            <a:prstGeom prst="rect">
              <a:avLst/>
            </a:prstGeom>
          </p:spPr>
        </p:pic>
        <p:pic>
          <p:nvPicPr>
            <p:cNvPr id="16" name="Picture 15" descr="A close-up of a blue grid&#10;&#10;Description automatically generated">
              <a:extLst>
                <a:ext uri="{FF2B5EF4-FFF2-40B4-BE49-F238E27FC236}">
                  <a16:creationId xmlns:a16="http://schemas.microsoft.com/office/drawing/2014/main" id="{88B89088-0279-A808-025B-43FE75999146}"/>
                </a:ext>
              </a:extLst>
            </p:cNvPr>
            <p:cNvPicPr>
              <a:picLocks noChangeAspect="1"/>
            </p:cNvPicPr>
            <p:nvPr/>
          </p:nvPicPr>
          <p:blipFill>
            <a:blip r:embed="rId6"/>
            <a:srcRect l="80402" t="36020" r="296" b="44061"/>
            <a:stretch/>
          </p:blipFill>
          <p:spPr>
            <a:xfrm>
              <a:off x="5295994" y="3347007"/>
              <a:ext cx="929769" cy="491778"/>
            </a:xfrm>
            <a:prstGeom prst="rect">
              <a:avLst/>
            </a:prstGeom>
          </p:spPr>
        </p:pic>
      </p:grpSp>
      <p:grpSp>
        <p:nvGrpSpPr>
          <p:cNvPr id="20" name="Group 19">
            <a:extLst>
              <a:ext uri="{FF2B5EF4-FFF2-40B4-BE49-F238E27FC236}">
                <a16:creationId xmlns:a16="http://schemas.microsoft.com/office/drawing/2014/main" id="{572FCCA7-D3C6-9088-C13A-6C36AEBC90BA}"/>
              </a:ext>
            </a:extLst>
          </p:cNvPr>
          <p:cNvGrpSpPr/>
          <p:nvPr/>
        </p:nvGrpSpPr>
        <p:grpSpPr>
          <a:xfrm>
            <a:off x="3958461" y="502703"/>
            <a:ext cx="3550498" cy="400069"/>
            <a:chOff x="145229" y="503160"/>
            <a:chExt cx="3550498" cy="400069"/>
          </a:xfrm>
        </p:grpSpPr>
        <p:sp>
          <p:nvSpPr>
            <p:cNvPr id="23" name="Google Shape;527;p4">
              <a:extLst>
                <a:ext uri="{FF2B5EF4-FFF2-40B4-BE49-F238E27FC236}">
                  <a16:creationId xmlns:a16="http://schemas.microsoft.com/office/drawing/2014/main" id="{76F42069-66E4-5008-5182-7C8A66160FF0}"/>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 name="Google Shape;529;p4">
              <a:extLst>
                <a:ext uri="{FF2B5EF4-FFF2-40B4-BE49-F238E27FC236}">
                  <a16:creationId xmlns:a16="http://schemas.microsoft.com/office/drawing/2014/main" id="{7C3D0882-0D1B-9015-8CED-EA6411422DD9}"/>
                </a:ext>
              </a:extLst>
            </p:cNvPr>
            <p:cNvSpPr txBox="1"/>
            <p:nvPr/>
          </p:nvSpPr>
          <p:spPr>
            <a:xfrm>
              <a:off x="441327" y="503160"/>
              <a:ext cx="3254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 name="Group 8">
            <a:extLst>
              <a:ext uri="{FF2B5EF4-FFF2-40B4-BE49-F238E27FC236}">
                <a16:creationId xmlns:a16="http://schemas.microsoft.com/office/drawing/2014/main" id="{EEED5E3E-2780-AE70-7451-7CF95A8AD2F8}"/>
              </a:ext>
            </a:extLst>
          </p:cNvPr>
          <p:cNvGrpSpPr/>
          <p:nvPr/>
        </p:nvGrpSpPr>
        <p:grpSpPr>
          <a:xfrm>
            <a:off x="12740898" y="902772"/>
            <a:ext cx="3840480" cy="2876153"/>
            <a:chOff x="3875194" y="932014"/>
            <a:chExt cx="3840480" cy="2876153"/>
          </a:xfrm>
        </p:grpSpPr>
        <p:pic>
          <p:nvPicPr>
            <p:cNvPr id="32" name="Picture 31" descr="A collage of different colored squares&#10;&#10;Description automatically generated">
              <a:extLst>
                <a:ext uri="{FF2B5EF4-FFF2-40B4-BE49-F238E27FC236}">
                  <a16:creationId xmlns:a16="http://schemas.microsoft.com/office/drawing/2014/main" id="{A7502928-22F8-4046-3BD0-7A1695AE1F83}"/>
                </a:ext>
              </a:extLst>
            </p:cNvPr>
            <p:cNvPicPr>
              <a:picLocks noChangeAspect="1"/>
            </p:cNvPicPr>
            <p:nvPr/>
          </p:nvPicPr>
          <p:blipFill>
            <a:blip r:embed="rId7"/>
            <a:srcRect l="1392" r="13214"/>
            <a:stretch/>
          </p:blipFill>
          <p:spPr>
            <a:xfrm>
              <a:off x="3875194" y="932014"/>
              <a:ext cx="3840480" cy="2279823"/>
            </a:xfrm>
            <a:prstGeom prst="rect">
              <a:avLst/>
            </a:prstGeom>
          </p:spPr>
        </p:pic>
        <p:pic>
          <p:nvPicPr>
            <p:cNvPr id="37" name="Picture 36" descr="A collage of different colored squares&#10;&#10;Description automatically generated">
              <a:extLst>
                <a:ext uri="{FF2B5EF4-FFF2-40B4-BE49-F238E27FC236}">
                  <a16:creationId xmlns:a16="http://schemas.microsoft.com/office/drawing/2014/main" id="{90BA5160-5BAC-4F8F-CE82-43D330EAE41C}"/>
                </a:ext>
              </a:extLst>
            </p:cNvPr>
            <p:cNvPicPr>
              <a:picLocks noChangeAspect="1"/>
            </p:cNvPicPr>
            <p:nvPr/>
          </p:nvPicPr>
          <p:blipFill>
            <a:blip r:embed="rId7"/>
            <a:srcRect l="86850" t="39974" r="30" b="42736"/>
            <a:stretch/>
          </p:blipFill>
          <p:spPr>
            <a:xfrm>
              <a:off x="4851053" y="3413973"/>
              <a:ext cx="590026" cy="394194"/>
            </a:xfrm>
            <a:prstGeom prst="rect">
              <a:avLst/>
            </a:prstGeom>
          </p:spPr>
        </p:pic>
      </p:grpSp>
      <p:pic>
        <p:nvPicPr>
          <p:cNvPr id="38" name="Picture 37" descr="A blue and orange pixelated squares&#10;&#10;Description automatically generated with medium confidence">
            <a:extLst>
              <a:ext uri="{FF2B5EF4-FFF2-40B4-BE49-F238E27FC236}">
                <a16:creationId xmlns:a16="http://schemas.microsoft.com/office/drawing/2014/main" id="{09BAD4E8-2CEE-D350-DA45-02714A77C86B}"/>
              </a:ext>
            </a:extLst>
          </p:cNvPr>
          <p:cNvPicPr>
            <a:picLocks noChangeAspect="1"/>
          </p:cNvPicPr>
          <p:nvPr/>
        </p:nvPicPr>
        <p:blipFill>
          <a:blip r:embed="rId3"/>
          <a:srcRect l="90964" t="39565" r="62" b="43163"/>
          <a:stretch/>
        </p:blipFill>
        <p:spPr>
          <a:xfrm>
            <a:off x="9421741" y="7089138"/>
            <a:ext cx="381269" cy="381269"/>
          </a:xfrm>
          <a:prstGeom prst="rect">
            <a:avLst/>
          </a:prstGeom>
        </p:spPr>
      </p:pic>
      <p:grpSp>
        <p:nvGrpSpPr>
          <p:cNvPr id="2" name="Group 1">
            <a:extLst>
              <a:ext uri="{FF2B5EF4-FFF2-40B4-BE49-F238E27FC236}">
                <a16:creationId xmlns:a16="http://schemas.microsoft.com/office/drawing/2014/main" id="{8B164B1F-01A5-FBD2-3084-0114CAC56684}"/>
              </a:ext>
            </a:extLst>
          </p:cNvPr>
          <p:cNvGrpSpPr/>
          <p:nvPr/>
        </p:nvGrpSpPr>
        <p:grpSpPr>
          <a:xfrm>
            <a:off x="8332948" y="7775757"/>
            <a:ext cx="6946216" cy="2549929"/>
            <a:chOff x="145229" y="7651251"/>
            <a:chExt cx="6946216" cy="2549929"/>
          </a:xfrm>
        </p:grpSpPr>
        <p:grpSp>
          <p:nvGrpSpPr>
            <p:cNvPr id="39" name="Group 38">
              <a:extLst>
                <a:ext uri="{FF2B5EF4-FFF2-40B4-BE49-F238E27FC236}">
                  <a16:creationId xmlns:a16="http://schemas.microsoft.com/office/drawing/2014/main" id="{871E6723-A5B3-EAB2-E126-F6B91271A528}"/>
                </a:ext>
              </a:extLst>
            </p:cNvPr>
            <p:cNvGrpSpPr/>
            <p:nvPr/>
          </p:nvGrpSpPr>
          <p:grpSpPr>
            <a:xfrm>
              <a:off x="145229" y="7651251"/>
              <a:ext cx="5659222" cy="246987"/>
              <a:chOff x="145229" y="503160"/>
              <a:chExt cx="5659222" cy="246987"/>
            </a:xfrm>
          </p:grpSpPr>
          <p:sp>
            <p:nvSpPr>
              <p:cNvPr id="40" name="Google Shape;527;p4">
                <a:extLst>
                  <a:ext uri="{FF2B5EF4-FFF2-40B4-BE49-F238E27FC236}">
                    <a16:creationId xmlns:a16="http://schemas.microsoft.com/office/drawing/2014/main" id="{2BD9C797-4E6F-A9C0-3FCD-0F4B4705200B}"/>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17E8F7DC-2E07-1E80-1396-1C89AD366C77}"/>
                  </a:ext>
                </a:extLst>
              </p:cNvPr>
              <p:cNvSpPr txBox="1"/>
              <p:nvPr/>
            </p:nvSpPr>
            <p:spPr>
              <a:xfrm>
                <a:off x="441326" y="503160"/>
                <a:ext cx="536312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TGFB1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43" name="Picture 42" descr="A close up of a pixelated image&#10;&#10;Description automatically generated">
              <a:extLst>
                <a:ext uri="{FF2B5EF4-FFF2-40B4-BE49-F238E27FC236}">
                  <a16:creationId xmlns:a16="http://schemas.microsoft.com/office/drawing/2014/main" id="{7D4E3CA8-16D9-3985-30F1-4B1F2C4ED9FF}"/>
                </a:ext>
              </a:extLst>
            </p:cNvPr>
            <p:cNvPicPr>
              <a:picLocks noChangeAspect="1"/>
            </p:cNvPicPr>
            <p:nvPr/>
          </p:nvPicPr>
          <p:blipFill>
            <a:blip r:embed="rId8"/>
            <a:stretch>
              <a:fillRect/>
            </a:stretch>
          </p:blipFill>
          <p:spPr>
            <a:xfrm>
              <a:off x="145230" y="7982961"/>
              <a:ext cx="6946215" cy="1005840"/>
            </a:xfrm>
            <a:prstGeom prst="rect">
              <a:avLst/>
            </a:prstGeom>
          </p:spPr>
        </p:pic>
        <p:pic>
          <p:nvPicPr>
            <p:cNvPr id="45" name="Picture 44" descr="A close up of a colorful pattern&#10;&#10;Description automatically generated with medium confidence">
              <a:extLst>
                <a:ext uri="{FF2B5EF4-FFF2-40B4-BE49-F238E27FC236}">
                  <a16:creationId xmlns:a16="http://schemas.microsoft.com/office/drawing/2014/main" id="{286B27AE-F2F8-BEDF-D7E7-BDECD01EED75}"/>
                </a:ext>
              </a:extLst>
            </p:cNvPr>
            <p:cNvPicPr>
              <a:picLocks noChangeAspect="1"/>
            </p:cNvPicPr>
            <p:nvPr/>
          </p:nvPicPr>
          <p:blipFill>
            <a:blip r:embed="rId9"/>
            <a:stretch>
              <a:fillRect/>
            </a:stretch>
          </p:blipFill>
          <p:spPr>
            <a:xfrm>
              <a:off x="145229" y="9256087"/>
              <a:ext cx="6499851" cy="945093"/>
            </a:xfrm>
            <a:prstGeom prst="rect">
              <a:avLst/>
            </a:prstGeom>
          </p:spPr>
        </p:pic>
      </p:grpSp>
      <p:grpSp>
        <p:nvGrpSpPr>
          <p:cNvPr id="25" name="Group 24">
            <a:extLst>
              <a:ext uri="{FF2B5EF4-FFF2-40B4-BE49-F238E27FC236}">
                <a16:creationId xmlns:a16="http://schemas.microsoft.com/office/drawing/2014/main" id="{6DB59110-3016-EBCA-96DF-43EE715378A0}"/>
              </a:ext>
            </a:extLst>
          </p:cNvPr>
          <p:cNvGrpSpPr/>
          <p:nvPr/>
        </p:nvGrpSpPr>
        <p:grpSpPr>
          <a:xfrm>
            <a:off x="-5512660" y="4268630"/>
            <a:ext cx="3128192" cy="4254318"/>
            <a:chOff x="3967552" y="4382833"/>
            <a:chExt cx="3128192" cy="4254318"/>
          </a:xfrm>
        </p:grpSpPr>
        <p:pic>
          <p:nvPicPr>
            <p:cNvPr id="5" name="Picture 4" descr="A close-up of a color chart&#10;&#10;AI-generated content may be incorrect.">
              <a:extLst>
                <a:ext uri="{FF2B5EF4-FFF2-40B4-BE49-F238E27FC236}">
                  <a16:creationId xmlns:a16="http://schemas.microsoft.com/office/drawing/2014/main" id="{56B589D6-2672-875A-E36A-078DA8EAA9A5}"/>
                </a:ext>
              </a:extLst>
            </p:cNvPr>
            <p:cNvPicPr>
              <a:picLocks noChangeAspect="1"/>
            </p:cNvPicPr>
            <p:nvPr/>
          </p:nvPicPr>
          <p:blipFill>
            <a:blip r:embed="rId10"/>
            <a:srcRect r="28113"/>
            <a:stretch/>
          </p:blipFill>
          <p:spPr>
            <a:xfrm>
              <a:off x="4210715" y="4997869"/>
              <a:ext cx="1389985" cy="3639282"/>
            </a:xfrm>
            <a:prstGeom prst="rect">
              <a:avLst/>
            </a:prstGeom>
          </p:spPr>
        </p:pic>
        <p:pic>
          <p:nvPicPr>
            <p:cNvPr id="11" name="Picture 10" descr="A blue and white rectangular pattern with different colored squares&#10;&#10;AI-generated content may be incorrect.">
              <a:extLst>
                <a:ext uri="{FF2B5EF4-FFF2-40B4-BE49-F238E27FC236}">
                  <a16:creationId xmlns:a16="http://schemas.microsoft.com/office/drawing/2014/main" id="{E4F23CFC-2B47-6826-FAF9-563258AE86FC}"/>
                </a:ext>
              </a:extLst>
            </p:cNvPr>
            <p:cNvPicPr>
              <a:picLocks noChangeAspect="1"/>
            </p:cNvPicPr>
            <p:nvPr/>
          </p:nvPicPr>
          <p:blipFill>
            <a:blip r:embed="rId11"/>
            <a:srcRect l="12912"/>
            <a:stretch/>
          </p:blipFill>
          <p:spPr>
            <a:xfrm>
              <a:off x="5676677" y="4979551"/>
              <a:ext cx="1345915" cy="3657600"/>
            </a:xfrm>
            <a:prstGeom prst="rect">
              <a:avLst/>
            </a:prstGeom>
          </p:spPr>
        </p:pic>
        <p:sp>
          <p:nvSpPr>
            <p:cNvPr id="13" name="Google Shape;527;p4">
              <a:extLst>
                <a:ext uri="{FF2B5EF4-FFF2-40B4-BE49-F238E27FC236}">
                  <a16:creationId xmlns:a16="http://schemas.microsoft.com/office/drawing/2014/main" id="{D6119EAB-FE11-151E-3158-502435C70695}"/>
                </a:ext>
              </a:extLst>
            </p:cNvPr>
            <p:cNvSpPr/>
            <p:nvPr/>
          </p:nvSpPr>
          <p:spPr>
            <a:xfrm>
              <a:off x="3967552" y="438363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 name="Google Shape;529;p4">
              <a:extLst>
                <a:ext uri="{FF2B5EF4-FFF2-40B4-BE49-F238E27FC236}">
                  <a16:creationId xmlns:a16="http://schemas.microsoft.com/office/drawing/2014/main" id="{B070624F-61DE-D103-0EEE-9D6A81B85EBC}"/>
                </a:ext>
              </a:extLst>
            </p:cNvPr>
            <p:cNvSpPr txBox="1"/>
            <p:nvPr/>
          </p:nvSpPr>
          <p:spPr>
            <a:xfrm>
              <a:off x="4263649" y="4382833"/>
              <a:ext cx="28320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 name="TextBox 20">
              <a:extLst>
                <a:ext uri="{FF2B5EF4-FFF2-40B4-BE49-F238E27FC236}">
                  <a16:creationId xmlns:a16="http://schemas.microsoft.com/office/drawing/2014/main" id="{E9214179-2FCD-60EB-58D8-EAA876DD05E0}"/>
                </a:ext>
              </a:extLst>
            </p:cNvPr>
            <p:cNvSpPr txBox="1"/>
            <p:nvPr/>
          </p:nvSpPr>
          <p:spPr>
            <a:xfrm>
              <a:off x="4839912" y="4782425"/>
              <a:ext cx="532518" cy="215444"/>
            </a:xfrm>
            <a:prstGeom prst="rect">
              <a:avLst/>
            </a:prstGeom>
            <a:noFill/>
          </p:spPr>
          <p:txBody>
            <a:bodyPr wrap="none" rtlCol="0">
              <a:spAutoFit/>
            </a:bodyPr>
            <a:lstStyle/>
            <a:p>
              <a:r>
                <a:rPr lang="en-US" sz="800" dirty="0"/>
                <a:t>Z-score</a:t>
              </a:r>
            </a:p>
          </p:txBody>
        </p:sp>
        <p:sp>
          <p:nvSpPr>
            <p:cNvPr id="22" name="TextBox 21">
              <a:extLst>
                <a:ext uri="{FF2B5EF4-FFF2-40B4-BE49-F238E27FC236}">
                  <a16:creationId xmlns:a16="http://schemas.microsoft.com/office/drawing/2014/main" id="{64B35A9A-56EE-7B5D-78F7-A4B5DD3C1A0A}"/>
                </a:ext>
              </a:extLst>
            </p:cNvPr>
            <p:cNvSpPr txBox="1"/>
            <p:nvPr/>
          </p:nvSpPr>
          <p:spPr>
            <a:xfrm>
              <a:off x="5897113" y="4782425"/>
              <a:ext cx="665567" cy="215444"/>
            </a:xfrm>
            <a:prstGeom prst="rect">
              <a:avLst/>
            </a:prstGeom>
            <a:noFill/>
          </p:spPr>
          <p:txBody>
            <a:bodyPr wrap="none" rtlCol="0">
              <a:spAutoFit/>
            </a:bodyPr>
            <a:lstStyle/>
            <a:p>
              <a:r>
                <a:rPr lang="en-US" sz="800" dirty="0"/>
                <a:t>No scaling</a:t>
              </a:r>
            </a:p>
          </p:txBody>
        </p:sp>
      </p:grpSp>
      <p:grpSp>
        <p:nvGrpSpPr>
          <p:cNvPr id="17" name="Group 16">
            <a:extLst>
              <a:ext uri="{FF2B5EF4-FFF2-40B4-BE49-F238E27FC236}">
                <a16:creationId xmlns:a16="http://schemas.microsoft.com/office/drawing/2014/main" id="{E0FAB0E9-5AC7-EA20-F05F-590560F185D0}"/>
              </a:ext>
            </a:extLst>
          </p:cNvPr>
          <p:cNvGrpSpPr/>
          <p:nvPr/>
        </p:nvGrpSpPr>
        <p:grpSpPr>
          <a:xfrm>
            <a:off x="-7698780" y="3994761"/>
            <a:ext cx="7435235" cy="1782627"/>
            <a:chOff x="145230" y="3983028"/>
            <a:chExt cx="7435235" cy="1782627"/>
          </a:xfrm>
        </p:grpSpPr>
        <p:pic>
          <p:nvPicPr>
            <p:cNvPr id="50" name="Picture 49" descr="A close-up of a chart&#10;&#10;AI-generated content may be incorrect.">
              <a:extLst>
                <a:ext uri="{FF2B5EF4-FFF2-40B4-BE49-F238E27FC236}">
                  <a16:creationId xmlns:a16="http://schemas.microsoft.com/office/drawing/2014/main" id="{24EB4556-FF5E-FFA8-B796-75F5ED315B83}"/>
                </a:ext>
              </a:extLst>
            </p:cNvPr>
            <p:cNvPicPr>
              <a:picLocks noChangeAspect="1"/>
            </p:cNvPicPr>
            <p:nvPr/>
          </p:nvPicPr>
          <p:blipFill>
            <a:blip r:embed="rId12"/>
            <a:stretch>
              <a:fillRect/>
            </a:stretch>
          </p:blipFill>
          <p:spPr>
            <a:xfrm rot="5400000">
              <a:off x="5143884" y="3286414"/>
              <a:ext cx="1215561" cy="3657600"/>
            </a:xfrm>
            <a:prstGeom prst="rect">
              <a:avLst/>
            </a:prstGeom>
          </p:spPr>
        </p:pic>
        <p:sp>
          <p:nvSpPr>
            <p:cNvPr id="26" name="Google Shape;527;p4">
              <a:extLst>
                <a:ext uri="{FF2B5EF4-FFF2-40B4-BE49-F238E27FC236}">
                  <a16:creationId xmlns:a16="http://schemas.microsoft.com/office/drawing/2014/main" id="{A5C701FF-E810-AFF0-152D-A69B6F8C3D67}"/>
                </a:ext>
              </a:extLst>
            </p:cNvPr>
            <p:cNvSpPr/>
            <p:nvPr/>
          </p:nvSpPr>
          <p:spPr>
            <a:xfrm>
              <a:off x="145230" y="3983834"/>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CABF6E2A-36BC-2CCA-4DF8-13349F0B73AE}"/>
                </a:ext>
              </a:extLst>
            </p:cNvPr>
            <p:cNvSpPr txBox="1"/>
            <p:nvPr/>
          </p:nvSpPr>
          <p:spPr>
            <a:xfrm>
              <a:off x="441327" y="3983028"/>
              <a:ext cx="552215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across cell types in synovial tissues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 name="Picture 34" descr="A close-up of a chart&#10;&#10;AI-generated content may be incorrect.">
              <a:extLst>
                <a:ext uri="{FF2B5EF4-FFF2-40B4-BE49-F238E27FC236}">
                  <a16:creationId xmlns:a16="http://schemas.microsoft.com/office/drawing/2014/main" id="{BE9262AB-86C8-437D-462A-3E9D608D4224}"/>
                </a:ext>
              </a:extLst>
            </p:cNvPr>
            <p:cNvPicPr>
              <a:picLocks noChangeAspect="1"/>
            </p:cNvPicPr>
            <p:nvPr/>
          </p:nvPicPr>
          <p:blipFill>
            <a:blip r:embed="rId13"/>
            <a:stretch>
              <a:fillRect/>
            </a:stretch>
          </p:blipFill>
          <p:spPr>
            <a:xfrm rot="5400000">
              <a:off x="1342264" y="3300990"/>
              <a:ext cx="1271731" cy="3657600"/>
            </a:xfrm>
            <a:prstGeom prst="rect">
              <a:avLst/>
            </a:prstGeom>
          </p:spPr>
        </p:pic>
        <p:sp>
          <p:nvSpPr>
            <p:cNvPr id="47" name="TextBox 46">
              <a:extLst>
                <a:ext uri="{FF2B5EF4-FFF2-40B4-BE49-F238E27FC236}">
                  <a16:creationId xmlns:a16="http://schemas.microsoft.com/office/drawing/2014/main" id="{085A202C-C218-C92E-68DE-84E654FF7DF6}"/>
                </a:ext>
              </a:extLst>
            </p:cNvPr>
            <p:cNvSpPr txBox="1"/>
            <p:nvPr/>
          </p:nvSpPr>
          <p:spPr>
            <a:xfrm>
              <a:off x="1752666" y="4386202"/>
              <a:ext cx="643125" cy="215444"/>
            </a:xfrm>
            <a:prstGeom prst="rect">
              <a:avLst/>
            </a:prstGeom>
            <a:noFill/>
          </p:spPr>
          <p:txBody>
            <a:bodyPr wrap="none" rtlCol="0">
              <a:spAutoFit/>
            </a:bodyPr>
            <a:lstStyle/>
            <a:p>
              <a:r>
                <a:rPr lang="en-US" sz="800" dirty="0"/>
                <a:t>All donors</a:t>
              </a:r>
            </a:p>
          </p:txBody>
        </p:sp>
        <p:sp>
          <p:nvSpPr>
            <p:cNvPr id="48" name="TextBox 47">
              <a:extLst>
                <a:ext uri="{FF2B5EF4-FFF2-40B4-BE49-F238E27FC236}">
                  <a16:creationId xmlns:a16="http://schemas.microsoft.com/office/drawing/2014/main" id="{1E60298F-909F-0946-F5FE-D911F9DC2C2D}"/>
                </a:ext>
              </a:extLst>
            </p:cNvPr>
            <p:cNvSpPr txBox="1"/>
            <p:nvPr/>
          </p:nvSpPr>
          <p:spPr>
            <a:xfrm>
              <a:off x="5213696" y="4390626"/>
              <a:ext cx="872355" cy="215444"/>
            </a:xfrm>
            <a:prstGeom prst="rect">
              <a:avLst/>
            </a:prstGeom>
            <a:noFill/>
          </p:spPr>
          <p:txBody>
            <a:bodyPr wrap="none" rtlCol="0">
              <a:spAutoFit/>
            </a:bodyPr>
            <a:lstStyle/>
            <a:p>
              <a:r>
                <a:rPr lang="en-US" sz="800" dirty="0"/>
                <a:t>Donor BRI-570</a:t>
              </a:r>
            </a:p>
          </p:txBody>
        </p:sp>
      </p:grpSp>
      <p:grpSp>
        <p:nvGrpSpPr>
          <p:cNvPr id="28" name="Group 27">
            <a:extLst>
              <a:ext uri="{FF2B5EF4-FFF2-40B4-BE49-F238E27FC236}">
                <a16:creationId xmlns:a16="http://schemas.microsoft.com/office/drawing/2014/main" id="{3320963C-DEA7-2A44-5AE5-E7A018DFC9F6}"/>
              </a:ext>
            </a:extLst>
          </p:cNvPr>
          <p:cNvGrpSpPr/>
          <p:nvPr/>
        </p:nvGrpSpPr>
        <p:grpSpPr>
          <a:xfrm>
            <a:off x="-4274892" y="893650"/>
            <a:ext cx="3769328" cy="3014516"/>
            <a:chOff x="145230" y="954829"/>
            <a:chExt cx="3769328" cy="3014516"/>
          </a:xfrm>
        </p:grpSpPr>
        <p:pic>
          <p:nvPicPr>
            <p:cNvPr id="18" name="Picture 17" descr="A close-up of a screen&#10;&#10;AI-generated content may be incorrect.">
              <a:extLst>
                <a:ext uri="{FF2B5EF4-FFF2-40B4-BE49-F238E27FC236}">
                  <a16:creationId xmlns:a16="http://schemas.microsoft.com/office/drawing/2014/main" id="{3EC953C7-6188-6208-6769-B24035AA3D19}"/>
                </a:ext>
              </a:extLst>
            </p:cNvPr>
            <p:cNvPicPr>
              <a:picLocks noChangeAspect="1"/>
            </p:cNvPicPr>
            <p:nvPr/>
          </p:nvPicPr>
          <p:blipFill>
            <a:blip r:embed="rId14"/>
            <a:srcRect r="23287"/>
            <a:stretch/>
          </p:blipFill>
          <p:spPr>
            <a:xfrm>
              <a:off x="145230" y="954829"/>
              <a:ext cx="3769328" cy="2468880"/>
            </a:xfrm>
            <a:prstGeom prst="rect">
              <a:avLst/>
            </a:prstGeom>
          </p:spPr>
        </p:pic>
        <p:pic>
          <p:nvPicPr>
            <p:cNvPr id="19" name="Picture 18" descr="A close-up of a screen&#10;&#10;AI-generated content may be incorrect.">
              <a:extLst>
                <a:ext uri="{FF2B5EF4-FFF2-40B4-BE49-F238E27FC236}">
                  <a16:creationId xmlns:a16="http://schemas.microsoft.com/office/drawing/2014/main" id="{C1ECD2E1-06B8-5314-E533-EAA00D3AE097}"/>
                </a:ext>
              </a:extLst>
            </p:cNvPr>
            <p:cNvPicPr>
              <a:picLocks noChangeAspect="1"/>
            </p:cNvPicPr>
            <p:nvPr/>
          </p:nvPicPr>
          <p:blipFill>
            <a:blip r:embed="rId14"/>
            <a:srcRect l="76513" t="36854" b="45249"/>
            <a:stretch/>
          </p:blipFill>
          <p:spPr>
            <a:xfrm>
              <a:off x="1328364" y="3512145"/>
              <a:ext cx="1194158" cy="457200"/>
            </a:xfrm>
            <a:prstGeom prst="rect">
              <a:avLst/>
            </a:prstGeom>
          </p:spPr>
        </p:pic>
      </p:grpSp>
      <p:pic>
        <p:nvPicPr>
          <p:cNvPr id="46" name="Picture 45" descr="A screenshot of a computer generated image&#10;&#10;AI-generated content may be incorrect.">
            <a:extLst>
              <a:ext uri="{FF2B5EF4-FFF2-40B4-BE49-F238E27FC236}">
                <a16:creationId xmlns:a16="http://schemas.microsoft.com/office/drawing/2014/main" id="{4AD95F98-5D74-7477-51F9-7C1A85FE8497}"/>
              </a:ext>
            </a:extLst>
          </p:cNvPr>
          <p:cNvPicPr>
            <a:picLocks noChangeAspect="1"/>
          </p:cNvPicPr>
          <p:nvPr/>
        </p:nvPicPr>
        <p:blipFill>
          <a:blip r:embed="rId15"/>
          <a:srcRect l="-1" t="4219" r="13708" b="1"/>
          <a:stretch/>
        </p:blipFill>
        <p:spPr>
          <a:xfrm>
            <a:off x="4058839" y="1117805"/>
            <a:ext cx="3474720" cy="1973489"/>
          </a:xfrm>
          <a:prstGeom prst="rect">
            <a:avLst/>
          </a:prstGeom>
        </p:spPr>
      </p:pic>
      <p:pic>
        <p:nvPicPr>
          <p:cNvPr id="52" name="Picture 51" descr="A close up of a pixelated pattern&#10;&#10;AI-generated content may be incorrect.">
            <a:extLst>
              <a:ext uri="{FF2B5EF4-FFF2-40B4-BE49-F238E27FC236}">
                <a16:creationId xmlns:a16="http://schemas.microsoft.com/office/drawing/2014/main" id="{3CA13462-AB3C-5EE0-EE94-4DA3DBF260FA}"/>
              </a:ext>
            </a:extLst>
          </p:cNvPr>
          <p:cNvPicPr>
            <a:picLocks noChangeAspect="1"/>
          </p:cNvPicPr>
          <p:nvPr/>
        </p:nvPicPr>
        <p:blipFill>
          <a:blip r:embed="rId16"/>
          <a:srcRect r="233"/>
          <a:stretch/>
        </p:blipFill>
        <p:spPr>
          <a:xfrm>
            <a:off x="-7856822" y="5979174"/>
            <a:ext cx="7498080" cy="1117308"/>
          </a:xfrm>
          <a:prstGeom prst="rect">
            <a:avLst/>
          </a:prstGeom>
        </p:spPr>
      </p:pic>
      <p:pic>
        <p:nvPicPr>
          <p:cNvPr id="33" name="Picture 32" descr="A group of gene expression&#10;&#10;AI-generated content may be incorrect.">
            <a:extLst>
              <a:ext uri="{FF2B5EF4-FFF2-40B4-BE49-F238E27FC236}">
                <a16:creationId xmlns:a16="http://schemas.microsoft.com/office/drawing/2014/main" id="{77AC4E30-1DD8-B381-7E09-8B57B7D0C224}"/>
              </a:ext>
            </a:extLst>
          </p:cNvPr>
          <p:cNvPicPr>
            <a:picLocks noChangeAspect="1"/>
          </p:cNvPicPr>
          <p:nvPr/>
        </p:nvPicPr>
        <p:blipFill>
          <a:blip r:embed="rId17"/>
          <a:srcRect l="5678" t="3886" r="36494" b="543"/>
          <a:stretch/>
        </p:blipFill>
        <p:spPr>
          <a:xfrm>
            <a:off x="282427" y="956727"/>
            <a:ext cx="2149967" cy="3138620"/>
          </a:xfrm>
          <a:prstGeom prst="rect">
            <a:avLst/>
          </a:prstGeom>
        </p:spPr>
      </p:pic>
      <p:pic>
        <p:nvPicPr>
          <p:cNvPr id="34" name="Picture 33" descr="A group of gene expression&#10;&#10;AI-generated content may be incorrect.">
            <a:extLst>
              <a:ext uri="{FF2B5EF4-FFF2-40B4-BE49-F238E27FC236}">
                <a16:creationId xmlns:a16="http://schemas.microsoft.com/office/drawing/2014/main" id="{093221FB-14F2-187D-305E-2C15E085066C}"/>
              </a:ext>
            </a:extLst>
          </p:cNvPr>
          <p:cNvPicPr>
            <a:picLocks noChangeAspect="1"/>
          </p:cNvPicPr>
          <p:nvPr/>
        </p:nvPicPr>
        <p:blipFill>
          <a:blip r:embed="rId17"/>
          <a:srcRect l="62921" t="31698" r="14239" b="44985"/>
          <a:stretch/>
        </p:blipFill>
        <p:spPr>
          <a:xfrm>
            <a:off x="2463862" y="1936952"/>
            <a:ext cx="581348" cy="524257"/>
          </a:xfrm>
          <a:prstGeom prst="rect">
            <a:avLst/>
          </a:prstGeom>
        </p:spPr>
      </p:pic>
      <p:pic>
        <p:nvPicPr>
          <p:cNvPr id="42" name="Picture 41" descr="A group of gene expression&#10;&#10;AI-generated content may be incorrect.">
            <a:extLst>
              <a:ext uri="{FF2B5EF4-FFF2-40B4-BE49-F238E27FC236}">
                <a16:creationId xmlns:a16="http://schemas.microsoft.com/office/drawing/2014/main" id="{92285038-6D13-D9B2-54C2-584CCA64D750}"/>
              </a:ext>
            </a:extLst>
          </p:cNvPr>
          <p:cNvPicPr>
            <a:picLocks noChangeAspect="1"/>
          </p:cNvPicPr>
          <p:nvPr/>
        </p:nvPicPr>
        <p:blipFill>
          <a:blip r:embed="rId17"/>
          <a:srcRect l="85988" t="31698" r="1" b="44985"/>
          <a:stretch/>
        </p:blipFill>
        <p:spPr>
          <a:xfrm>
            <a:off x="2463862" y="2442484"/>
            <a:ext cx="441364" cy="648810"/>
          </a:xfrm>
          <a:prstGeom prst="rect">
            <a:avLst/>
          </a:prstGeom>
        </p:spPr>
      </p:pic>
      <p:pic>
        <p:nvPicPr>
          <p:cNvPr id="49" name="Picture 48" descr="A blue and white pixelated background&#10;&#10;AI-generated content may be incorrect.">
            <a:extLst>
              <a:ext uri="{FF2B5EF4-FFF2-40B4-BE49-F238E27FC236}">
                <a16:creationId xmlns:a16="http://schemas.microsoft.com/office/drawing/2014/main" id="{F15E3C6E-B523-AC3E-D59E-F3C0F23399BE}"/>
              </a:ext>
            </a:extLst>
          </p:cNvPr>
          <p:cNvPicPr>
            <a:picLocks noChangeAspect="1"/>
          </p:cNvPicPr>
          <p:nvPr/>
        </p:nvPicPr>
        <p:blipFill>
          <a:blip r:embed="rId18"/>
          <a:stretch>
            <a:fillRect/>
          </a:stretch>
        </p:blipFill>
        <p:spPr>
          <a:xfrm>
            <a:off x="-8012989" y="4364505"/>
            <a:ext cx="7546510" cy="1097280"/>
          </a:xfrm>
          <a:prstGeom prst="rect">
            <a:avLst/>
          </a:prstGeom>
        </p:spPr>
      </p:pic>
      <p:grpSp>
        <p:nvGrpSpPr>
          <p:cNvPr id="328" name="Group 327">
            <a:extLst>
              <a:ext uri="{FF2B5EF4-FFF2-40B4-BE49-F238E27FC236}">
                <a16:creationId xmlns:a16="http://schemas.microsoft.com/office/drawing/2014/main" id="{FECE1ACB-ACCA-45E1-13EE-5DB06C5B341D}"/>
              </a:ext>
            </a:extLst>
          </p:cNvPr>
          <p:cNvGrpSpPr/>
          <p:nvPr/>
        </p:nvGrpSpPr>
        <p:grpSpPr>
          <a:xfrm>
            <a:off x="140661" y="4283091"/>
            <a:ext cx="7516798" cy="1453939"/>
            <a:chOff x="140661" y="4402359"/>
            <a:chExt cx="7516798" cy="1453939"/>
          </a:xfrm>
        </p:grpSpPr>
        <p:sp>
          <p:nvSpPr>
            <p:cNvPr id="29" name="Google Shape;527;p4">
              <a:extLst>
                <a:ext uri="{FF2B5EF4-FFF2-40B4-BE49-F238E27FC236}">
                  <a16:creationId xmlns:a16="http://schemas.microsoft.com/office/drawing/2014/main" id="{E6187AD8-27A2-26FE-7E13-25C85B0B30E2}"/>
                </a:ext>
              </a:extLst>
            </p:cNvPr>
            <p:cNvSpPr/>
            <p:nvPr/>
          </p:nvSpPr>
          <p:spPr>
            <a:xfrm>
              <a:off x="161599" y="4403165"/>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0" name="Google Shape;529;p4">
              <a:extLst>
                <a:ext uri="{FF2B5EF4-FFF2-40B4-BE49-F238E27FC236}">
                  <a16:creationId xmlns:a16="http://schemas.microsoft.com/office/drawing/2014/main" id="{18F713DA-4704-5431-3AD2-415AAD925DFA}"/>
                </a:ext>
              </a:extLst>
            </p:cNvPr>
            <p:cNvSpPr txBox="1"/>
            <p:nvPr/>
          </p:nvSpPr>
          <p:spPr>
            <a:xfrm>
              <a:off x="457696" y="4402359"/>
              <a:ext cx="487100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Mean gene expression levels in cell types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4" name="Picture 43" descr="A blue and orange squares&#10;&#10;AI-generated content may be incorrect.">
              <a:extLst>
                <a:ext uri="{FF2B5EF4-FFF2-40B4-BE49-F238E27FC236}">
                  <a16:creationId xmlns:a16="http://schemas.microsoft.com/office/drawing/2014/main" id="{222E8B74-5323-5C7A-F1FF-AC171299B747}"/>
                </a:ext>
              </a:extLst>
            </p:cNvPr>
            <p:cNvPicPr>
              <a:picLocks noChangeAspect="1"/>
            </p:cNvPicPr>
            <p:nvPr/>
          </p:nvPicPr>
          <p:blipFill>
            <a:blip r:embed="rId19"/>
            <a:stretch>
              <a:fillRect/>
            </a:stretch>
          </p:blipFill>
          <p:spPr>
            <a:xfrm>
              <a:off x="140661" y="4759018"/>
              <a:ext cx="7516798" cy="1097280"/>
            </a:xfrm>
            <a:prstGeom prst="rect">
              <a:avLst/>
            </a:prstGeom>
          </p:spPr>
        </p:pic>
      </p:grpSp>
      <p:grpSp>
        <p:nvGrpSpPr>
          <p:cNvPr id="53" name="Group 52">
            <a:extLst>
              <a:ext uri="{FF2B5EF4-FFF2-40B4-BE49-F238E27FC236}">
                <a16:creationId xmlns:a16="http://schemas.microsoft.com/office/drawing/2014/main" id="{CF2B4092-A954-0133-EAF8-F6D2ED89DC7B}"/>
              </a:ext>
            </a:extLst>
          </p:cNvPr>
          <p:cNvGrpSpPr/>
          <p:nvPr/>
        </p:nvGrpSpPr>
        <p:grpSpPr>
          <a:xfrm>
            <a:off x="183606" y="6132097"/>
            <a:ext cx="7549709" cy="2385055"/>
            <a:chOff x="143484" y="7493041"/>
            <a:chExt cx="7549709" cy="2385055"/>
          </a:xfrm>
        </p:grpSpPr>
        <p:grpSp>
          <p:nvGrpSpPr>
            <p:cNvPr id="54" name="Group 53">
              <a:extLst>
                <a:ext uri="{FF2B5EF4-FFF2-40B4-BE49-F238E27FC236}">
                  <a16:creationId xmlns:a16="http://schemas.microsoft.com/office/drawing/2014/main" id="{2FE098BC-6DEB-6B8D-8342-ACA2A1FBD9CF}"/>
                </a:ext>
              </a:extLst>
            </p:cNvPr>
            <p:cNvGrpSpPr/>
            <p:nvPr/>
          </p:nvGrpSpPr>
          <p:grpSpPr>
            <a:xfrm>
              <a:off x="143484" y="7493041"/>
              <a:ext cx="7549709" cy="2385055"/>
              <a:chOff x="126570" y="7584132"/>
              <a:chExt cx="7549709" cy="2385055"/>
            </a:xfrm>
          </p:grpSpPr>
          <p:sp>
            <p:nvSpPr>
              <p:cNvPr id="57" name="Google Shape;527;p4">
                <a:extLst>
                  <a:ext uri="{FF2B5EF4-FFF2-40B4-BE49-F238E27FC236}">
                    <a16:creationId xmlns:a16="http://schemas.microsoft.com/office/drawing/2014/main" id="{5C4B8AFC-BFB5-8382-A8F4-4CC2D79BA587}"/>
                  </a:ext>
                </a:extLst>
              </p:cNvPr>
              <p:cNvSpPr/>
              <p:nvPr/>
            </p:nvSpPr>
            <p:spPr>
              <a:xfrm>
                <a:off x="147042"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 name="Google Shape;529;p4">
                <a:extLst>
                  <a:ext uri="{FF2B5EF4-FFF2-40B4-BE49-F238E27FC236}">
                    <a16:creationId xmlns:a16="http://schemas.microsoft.com/office/drawing/2014/main" id="{B518A911-C7FF-72D5-7B4A-BE3698B34A70}"/>
                  </a:ext>
                </a:extLst>
              </p:cNvPr>
              <p:cNvSpPr txBox="1"/>
              <p:nvPr/>
            </p:nvSpPr>
            <p:spPr>
              <a:xfrm>
                <a:off x="378964"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 name="TextBox 58">
                <a:extLst>
                  <a:ext uri="{FF2B5EF4-FFF2-40B4-BE49-F238E27FC236}">
                    <a16:creationId xmlns:a16="http://schemas.microsoft.com/office/drawing/2014/main" id="{A1ED259F-0B3B-39DF-4EED-84258F18A8BF}"/>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60" name="TextBox 59">
                <a:extLst>
                  <a:ext uri="{FF2B5EF4-FFF2-40B4-BE49-F238E27FC236}">
                    <a16:creationId xmlns:a16="http://schemas.microsoft.com/office/drawing/2014/main" id="{24A06D8F-5C53-4B87-43F9-8D64EAB0CE88}"/>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61" name="Rounded Rectangle 60">
                <a:extLst>
                  <a:ext uri="{FF2B5EF4-FFF2-40B4-BE49-F238E27FC236}">
                    <a16:creationId xmlns:a16="http://schemas.microsoft.com/office/drawing/2014/main" id="{0CB13AEF-F7F9-8A05-6CD1-E2C8ADD3CD19}"/>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62" name="Straight Arrow Connector 61">
                <a:extLst>
                  <a:ext uri="{FF2B5EF4-FFF2-40B4-BE49-F238E27FC236}">
                    <a16:creationId xmlns:a16="http://schemas.microsoft.com/office/drawing/2014/main" id="{4FD163E9-A19B-DA7B-D860-2AE675C9A7F6}"/>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3" name="Google Shape;295;p14">
                <a:extLst>
                  <a:ext uri="{FF2B5EF4-FFF2-40B4-BE49-F238E27FC236}">
                    <a16:creationId xmlns:a16="http://schemas.microsoft.com/office/drawing/2014/main" id="{1D512336-8B84-AFD1-746A-27D0D65BBE60}"/>
                  </a:ext>
                </a:extLst>
              </p:cNvPr>
              <p:cNvGrpSpPr/>
              <p:nvPr/>
            </p:nvGrpSpPr>
            <p:grpSpPr>
              <a:xfrm>
                <a:off x="2722670" y="8320064"/>
                <a:ext cx="291558" cy="203553"/>
                <a:chOff x="5869089" y="4910113"/>
                <a:chExt cx="1502978" cy="1072956"/>
              </a:xfrm>
            </p:grpSpPr>
            <p:grpSp>
              <p:nvGrpSpPr>
                <p:cNvPr id="324" name="Google Shape;296;p14">
                  <a:extLst>
                    <a:ext uri="{FF2B5EF4-FFF2-40B4-BE49-F238E27FC236}">
                      <a16:creationId xmlns:a16="http://schemas.microsoft.com/office/drawing/2014/main" id="{FD785B7C-2D7C-FE34-6896-427DE63C8EF3}"/>
                    </a:ext>
                  </a:extLst>
                </p:cNvPr>
                <p:cNvGrpSpPr/>
                <p:nvPr/>
              </p:nvGrpSpPr>
              <p:grpSpPr>
                <a:xfrm>
                  <a:off x="6143375" y="4910113"/>
                  <a:ext cx="914400" cy="914401"/>
                  <a:chOff x="8767890" y="5268760"/>
                  <a:chExt cx="914400" cy="914400"/>
                </a:xfrm>
              </p:grpSpPr>
              <p:sp>
                <p:nvSpPr>
                  <p:cNvPr id="326" name="Google Shape;297;p14">
                    <a:extLst>
                      <a:ext uri="{FF2B5EF4-FFF2-40B4-BE49-F238E27FC236}">
                        <a16:creationId xmlns:a16="http://schemas.microsoft.com/office/drawing/2014/main" id="{22CA3258-079F-52F7-B8BD-11FE1B94FBE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7" name="Google Shape;298;p14">
                    <a:extLst>
                      <a:ext uri="{FF2B5EF4-FFF2-40B4-BE49-F238E27FC236}">
                        <a16:creationId xmlns:a16="http://schemas.microsoft.com/office/drawing/2014/main" id="{796084C0-0B4B-3EE6-E714-0EBA7896901E}"/>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25" name="Google Shape;299;p14">
                  <a:extLst>
                    <a:ext uri="{FF2B5EF4-FFF2-40B4-BE49-F238E27FC236}">
                      <a16:creationId xmlns:a16="http://schemas.microsoft.com/office/drawing/2014/main" id="{54FA64FA-F2FF-F231-72C7-393133AB2E32}"/>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64" name="Google Shape;300;p14">
                <a:extLst>
                  <a:ext uri="{FF2B5EF4-FFF2-40B4-BE49-F238E27FC236}">
                    <a16:creationId xmlns:a16="http://schemas.microsoft.com/office/drawing/2014/main" id="{7669737D-117F-01C4-5E30-18580ADD35D7}"/>
                  </a:ext>
                </a:extLst>
              </p:cNvPr>
              <p:cNvGrpSpPr/>
              <p:nvPr/>
            </p:nvGrpSpPr>
            <p:grpSpPr>
              <a:xfrm>
                <a:off x="2567591" y="9192966"/>
                <a:ext cx="429483" cy="304394"/>
                <a:chOff x="7166142" y="1117840"/>
                <a:chExt cx="2213981" cy="1604497"/>
              </a:xfrm>
            </p:grpSpPr>
            <p:sp>
              <p:nvSpPr>
                <p:cNvPr id="321" name="Google Shape;301;p14">
                  <a:extLst>
                    <a:ext uri="{FF2B5EF4-FFF2-40B4-BE49-F238E27FC236}">
                      <a16:creationId xmlns:a16="http://schemas.microsoft.com/office/drawing/2014/main" id="{560295FB-32FF-B138-48E8-14FB350998A6}"/>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2" name="Google Shape;302;p14">
                  <a:extLst>
                    <a:ext uri="{FF2B5EF4-FFF2-40B4-BE49-F238E27FC236}">
                      <a16:creationId xmlns:a16="http://schemas.microsoft.com/office/drawing/2014/main" id="{7009530F-0A86-1FE6-CE5B-CAC5F28F895C}"/>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3" name="Google Shape;303;p14">
                  <a:extLst>
                    <a:ext uri="{FF2B5EF4-FFF2-40B4-BE49-F238E27FC236}">
                      <a16:creationId xmlns:a16="http://schemas.microsoft.com/office/drawing/2014/main" id="{79D20807-D6C6-105C-7574-EC92FC41323E}"/>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65" name="Google Shape;312;p14">
                <a:extLst>
                  <a:ext uri="{FF2B5EF4-FFF2-40B4-BE49-F238E27FC236}">
                    <a16:creationId xmlns:a16="http://schemas.microsoft.com/office/drawing/2014/main" id="{6D6DC133-D923-A933-6970-681BDFE07C8A}"/>
                  </a:ext>
                </a:extLst>
              </p:cNvPr>
              <p:cNvGrpSpPr/>
              <p:nvPr/>
            </p:nvGrpSpPr>
            <p:grpSpPr>
              <a:xfrm>
                <a:off x="1206907" y="9178926"/>
                <a:ext cx="420599" cy="290967"/>
                <a:chOff x="7410526" y="3572476"/>
                <a:chExt cx="2168186" cy="1533727"/>
              </a:xfrm>
            </p:grpSpPr>
            <p:grpSp>
              <p:nvGrpSpPr>
                <p:cNvPr id="317" name="Google Shape;313;p14">
                  <a:extLst>
                    <a:ext uri="{FF2B5EF4-FFF2-40B4-BE49-F238E27FC236}">
                      <a16:creationId xmlns:a16="http://schemas.microsoft.com/office/drawing/2014/main" id="{535E118B-61D4-3E5F-160B-97668C61CC52}"/>
                    </a:ext>
                  </a:extLst>
                </p:cNvPr>
                <p:cNvGrpSpPr/>
                <p:nvPr/>
              </p:nvGrpSpPr>
              <p:grpSpPr>
                <a:xfrm>
                  <a:off x="8009957" y="3572476"/>
                  <a:ext cx="914400" cy="942232"/>
                  <a:chOff x="7997744" y="3530713"/>
                  <a:chExt cx="914400" cy="942231"/>
                </a:xfrm>
              </p:grpSpPr>
              <p:sp>
                <p:nvSpPr>
                  <p:cNvPr id="319" name="Google Shape;314;p14">
                    <a:extLst>
                      <a:ext uri="{FF2B5EF4-FFF2-40B4-BE49-F238E27FC236}">
                        <a16:creationId xmlns:a16="http://schemas.microsoft.com/office/drawing/2014/main" id="{A89AE50D-F34C-E237-5332-AB3CCE48A24C}"/>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0" name="Google Shape;315;p14">
                    <a:extLst>
                      <a:ext uri="{FF2B5EF4-FFF2-40B4-BE49-F238E27FC236}">
                        <a16:creationId xmlns:a16="http://schemas.microsoft.com/office/drawing/2014/main" id="{8985E854-5125-537A-76E3-6693868DBCFC}"/>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18" name="Google Shape;316;p14">
                  <a:extLst>
                    <a:ext uri="{FF2B5EF4-FFF2-40B4-BE49-F238E27FC236}">
                      <a16:creationId xmlns:a16="http://schemas.microsoft.com/office/drawing/2014/main" id="{F761AEE0-083D-6E76-E190-3BE5A4113B9A}"/>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66" name="Google Shape;317;p14">
                <a:extLst>
                  <a:ext uri="{FF2B5EF4-FFF2-40B4-BE49-F238E27FC236}">
                    <a16:creationId xmlns:a16="http://schemas.microsoft.com/office/drawing/2014/main" id="{6B00344A-C728-9F8F-8EDE-904A61932F01}"/>
                  </a:ext>
                </a:extLst>
              </p:cNvPr>
              <p:cNvGrpSpPr/>
              <p:nvPr/>
            </p:nvGrpSpPr>
            <p:grpSpPr>
              <a:xfrm rot="5400000">
                <a:off x="1348122" y="8084671"/>
                <a:ext cx="184626" cy="576178"/>
                <a:chOff x="3566331" y="2144888"/>
                <a:chExt cx="1156629" cy="3641714"/>
              </a:xfrm>
            </p:grpSpPr>
            <p:sp>
              <p:nvSpPr>
                <p:cNvPr id="314" name="Google Shape;318;p14">
                  <a:extLst>
                    <a:ext uri="{FF2B5EF4-FFF2-40B4-BE49-F238E27FC236}">
                      <a16:creationId xmlns:a16="http://schemas.microsoft.com/office/drawing/2014/main" id="{5035F910-4FD1-FBF6-A880-C9419E61C13C}"/>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5" name="Google Shape;319;p14">
                  <a:extLst>
                    <a:ext uri="{FF2B5EF4-FFF2-40B4-BE49-F238E27FC236}">
                      <a16:creationId xmlns:a16="http://schemas.microsoft.com/office/drawing/2014/main" id="{7D36E2A1-1F6D-55CB-B9F8-E711794CB3F6}"/>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6" name="Google Shape;320;p14">
                  <a:extLst>
                    <a:ext uri="{FF2B5EF4-FFF2-40B4-BE49-F238E27FC236}">
                      <a16:creationId xmlns:a16="http://schemas.microsoft.com/office/drawing/2014/main" id="{931B87C4-8451-65B1-F767-7546458611B0}"/>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67" name="Google Shape;321;p14">
                <a:extLst>
                  <a:ext uri="{FF2B5EF4-FFF2-40B4-BE49-F238E27FC236}">
                    <a16:creationId xmlns:a16="http://schemas.microsoft.com/office/drawing/2014/main" id="{D0F6E2B5-990E-674C-E45B-BD027D0205B7}"/>
                  </a:ext>
                </a:extLst>
              </p:cNvPr>
              <p:cNvGrpSpPr/>
              <p:nvPr/>
            </p:nvGrpSpPr>
            <p:grpSpPr>
              <a:xfrm>
                <a:off x="1832212" y="8199609"/>
                <a:ext cx="612966" cy="193462"/>
                <a:chOff x="5254022" y="3629701"/>
                <a:chExt cx="3159832" cy="1019762"/>
              </a:xfrm>
            </p:grpSpPr>
            <p:sp>
              <p:nvSpPr>
                <p:cNvPr id="311" name="Google Shape;322;p14">
                  <a:extLst>
                    <a:ext uri="{FF2B5EF4-FFF2-40B4-BE49-F238E27FC236}">
                      <a16:creationId xmlns:a16="http://schemas.microsoft.com/office/drawing/2014/main" id="{93D590FE-4DEA-9084-952D-C6BFEA16D1F4}"/>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2" name="Google Shape;323;p14">
                  <a:extLst>
                    <a:ext uri="{FF2B5EF4-FFF2-40B4-BE49-F238E27FC236}">
                      <a16:creationId xmlns:a16="http://schemas.microsoft.com/office/drawing/2014/main" id="{C30DA889-E098-525E-163C-6B28AED7AB55}"/>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3" name="Google Shape;324;p14">
                  <a:extLst>
                    <a:ext uri="{FF2B5EF4-FFF2-40B4-BE49-F238E27FC236}">
                      <a16:creationId xmlns:a16="http://schemas.microsoft.com/office/drawing/2014/main" id="{497E9816-AFF1-6A91-85E6-B7F4B7C4C285}"/>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68" name="Google Shape;330;p14">
                <a:extLst>
                  <a:ext uri="{FF2B5EF4-FFF2-40B4-BE49-F238E27FC236}">
                    <a16:creationId xmlns:a16="http://schemas.microsoft.com/office/drawing/2014/main" id="{2551AE48-6B0D-CF8B-58FD-B9A45F1F4418}"/>
                  </a:ext>
                </a:extLst>
              </p:cNvPr>
              <p:cNvGrpSpPr/>
              <p:nvPr/>
            </p:nvGrpSpPr>
            <p:grpSpPr>
              <a:xfrm>
                <a:off x="2194990" y="9300639"/>
                <a:ext cx="364566" cy="299065"/>
                <a:chOff x="7320393" y="1117840"/>
                <a:chExt cx="1879337" cy="1576413"/>
              </a:xfrm>
            </p:grpSpPr>
            <p:sp>
              <p:nvSpPr>
                <p:cNvPr id="308" name="Google Shape;331;p14">
                  <a:extLst>
                    <a:ext uri="{FF2B5EF4-FFF2-40B4-BE49-F238E27FC236}">
                      <a16:creationId xmlns:a16="http://schemas.microsoft.com/office/drawing/2014/main" id="{35880C09-D0CD-2282-1AC6-344857E1805B}"/>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09" name="Google Shape;332;p14">
                  <a:extLst>
                    <a:ext uri="{FF2B5EF4-FFF2-40B4-BE49-F238E27FC236}">
                      <a16:creationId xmlns:a16="http://schemas.microsoft.com/office/drawing/2014/main" id="{95DB2001-F182-9648-46C0-479C626A0C6A}"/>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0" name="Google Shape;333;p14">
                  <a:extLst>
                    <a:ext uri="{FF2B5EF4-FFF2-40B4-BE49-F238E27FC236}">
                      <a16:creationId xmlns:a16="http://schemas.microsoft.com/office/drawing/2014/main" id="{8A037840-59CE-F54B-CEE6-E6A18FF274AF}"/>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69" name="Group 68">
                <a:extLst>
                  <a:ext uri="{FF2B5EF4-FFF2-40B4-BE49-F238E27FC236}">
                    <a16:creationId xmlns:a16="http://schemas.microsoft.com/office/drawing/2014/main" id="{AFE18079-F6E9-7E86-130C-0C01EFAF1F73}"/>
                  </a:ext>
                </a:extLst>
              </p:cNvPr>
              <p:cNvGrpSpPr/>
              <p:nvPr/>
            </p:nvGrpSpPr>
            <p:grpSpPr>
              <a:xfrm>
                <a:off x="2147008" y="8847314"/>
                <a:ext cx="186734" cy="74106"/>
                <a:chOff x="1961860" y="3517738"/>
                <a:chExt cx="568729" cy="225704"/>
              </a:xfrm>
            </p:grpSpPr>
            <p:cxnSp>
              <p:nvCxnSpPr>
                <p:cNvPr id="306" name="Straight Arrow Connector 305">
                  <a:extLst>
                    <a:ext uri="{FF2B5EF4-FFF2-40B4-BE49-F238E27FC236}">
                      <a16:creationId xmlns:a16="http://schemas.microsoft.com/office/drawing/2014/main" id="{7F5FD139-BB58-12E9-A775-EEF1ECCBE022}"/>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Straight Connector 306">
                  <a:extLst>
                    <a:ext uri="{FF2B5EF4-FFF2-40B4-BE49-F238E27FC236}">
                      <a16:creationId xmlns:a16="http://schemas.microsoft.com/office/drawing/2014/main" id="{FB6A6BCD-736C-2F64-1922-45DA24A1DE6E}"/>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 name="TextBox 69">
                <a:extLst>
                  <a:ext uri="{FF2B5EF4-FFF2-40B4-BE49-F238E27FC236}">
                    <a16:creationId xmlns:a16="http://schemas.microsoft.com/office/drawing/2014/main" id="{5D2F8287-142B-0830-5024-087253B7D482}"/>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71" name="Cloud 70">
                <a:extLst>
                  <a:ext uri="{FF2B5EF4-FFF2-40B4-BE49-F238E27FC236}">
                    <a16:creationId xmlns:a16="http://schemas.microsoft.com/office/drawing/2014/main" id="{C8E9B869-36B9-B19E-D569-ABDA9E885478}"/>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72" name="Straight Connector 71">
                <a:extLst>
                  <a:ext uri="{FF2B5EF4-FFF2-40B4-BE49-F238E27FC236}">
                    <a16:creationId xmlns:a16="http://schemas.microsoft.com/office/drawing/2014/main" id="{F79F385C-C5F0-5ACD-93B2-F58395AB9AD4}"/>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2A25C938-D292-F8A5-9FF5-0036306658C7}"/>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4" name="Group 73">
                <a:extLst>
                  <a:ext uri="{FF2B5EF4-FFF2-40B4-BE49-F238E27FC236}">
                    <a16:creationId xmlns:a16="http://schemas.microsoft.com/office/drawing/2014/main" id="{77FF3B27-DC16-4966-A2E0-370FAB245684}"/>
                  </a:ext>
                </a:extLst>
              </p:cNvPr>
              <p:cNvGrpSpPr/>
              <p:nvPr/>
            </p:nvGrpSpPr>
            <p:grpSpPr>
              <a:xfrm>
                <a:off x="1569611" y="9207223"/>
                <a:ext cx="382084" cy="376102"/>
                <a:chOff x="1717078" y="9157100"/>
                <a:chExt cx="382084" cy="376102"/>
              </a:xfrm>
            </p:grpSpPr>
            <p:grpSp>
              <p:nvGrpSpPr>
                <p:cNvPr id="300" name="Google Shape;325;p14">
                  <a:extLst>
                    <a:ext uri="{FF2B5EF4-FFF2-40B4-BE49-F238E27FC236}">
                      <a16:creationId xmlns:a16="http://schemas.microsoft.com/office/drawing/2014/main" id="{F8567456-A2BA-8B31-A5EA-FD777DF1E10B}"/>
                    </a:ext>
                  </a:extLst>
                </p:cNvPr>
                <p:cNvGrpSpPr/>
                <p:nvPr/>
              </p:nvGrpSpPr>
              <p:grpSpPr>
                <a:xfrm>
                  <a:off x="1717078" y="9229920"/>
                  <a:ext cx="382084" cy="303282"/>
                  <a:chOff x="7351400" y="3647440"/>
                  <a:chExt cx="1969641" cy="1598639"/>
                </a:xfrm>
              </p:grpSpPr>
              <p:grpSp>
                <p:nvGrpSpPr>
                  <p:cNvPr id="302" name="Google Shape;326;p14">
                    <a:extLst>
                      <a:ext uri="{FF2B5EF4-FFF2-40B4-BE49-F238E27FC236}">
                        <a16:creationId xmlns:a16="http://schemas.microsoft.com/office/drawing/2014/main" id="{BA44A137-8D69-1097-2AF0-1D4688516402}"/>
                      </a:ext>
                    </a:extLst>
                  </p:cNvPr>
                  <p:cNvGrpSpPr/>
                  <p:nvPr/>
                </p:nvGrpSpPr>
                <p:grpSpPr>
                  <a:xfrm>
                    <a:off x="7936643" y="3647440"/>
                    <a:ext cx="914400" cy="925830"/>
                    <a:chOff x="7924430" y="3605677"/>
                    <a:chExt cx="914400" cy="925829"/>
                  </a:xfrm>
                </p:grpSpPr>
                <p:sp>
                  <p:nvSpPr>
                    <p:cNvPr id="304" name="Google Shape;327;p14">
                      <a:extLst>
                        <a:ext uri="{FF2B5EF4-FFF2-40B4-BE49-F238E27FC236}">
                          <a16:creationId xmlns:a16="http://schemas.microsoft.com/office/drawing/2014/main" id="{0667BFF4-EDC7-A8BD-0351-89DBF4221DA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05" name="Google Shape;328;p14">
                      <a:extLst>
                        <a:ext uri="{FF2B5EF4-FFF2-40B4-BE49-F238E27FC236}">
                          <a16:creationId xmlns:a16="http://schemas.microsoft.com/office/drawing/2014/main" id="{D63CF505-0B25-E6AD-6173-8713E2850A8B}"/>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03" name="Google Shape;329;p14">
                    <a:extLst>
                      <a:ext uri="{FF2B5EF4-FFF2-40B4-BE49-F238E27FC236}">
                        <a16:creationId xmlns:a16="http://schemas.microsoft.com/office/drawing/2014/main" id="{6432EB34-C613-E5F9-47E6-B238E6466EB7}"/>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301" name="Straight Connector 300">
                  <a:extLst>
                    <a:ext uri="{FF2B5EF4-FFF2-40B4-BE49-F238E27FC236}">
                      <a16:creationId xmlns:a16="http://schemas.microsoft.com/office/drawing/2014/main" id="{319A0FA0-3C52-B1D6-CD2C-D989A7637CD3}"/>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5" name="Straight Connector 74">
                <a:extLst>
                  <a:ext uri="{FF2B5EF4-FFF2-40B4-BE49-F238E27FC236}">
                    <a16:creationId xmlns:a16="http://schemas.microsoft.com/office/drawing/2014/main" id="{20798B9E-CDC8-76D8-5607-4E87560A8EA6}"/>
                  </a:ext>
                </a:extLst>
              </p:cNvPr>
              <p:cNvCxnSpPr>
                <a:cxnSpLocks/>
                <a:stCxn id="71" idx="3"/>
                <a:endCxn id="313"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EA2E1610-98E3-74F5-B29B-4D18BB5D8F9C}"/>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1778E9BD-EAE8-98C9-B30C-97A4A50B3240}"/>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42C0660B-FD16-0994-E92F-23316AB691B0}"/>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9" name="Group 78">
                <a:extLst>
                  <a:ext uri="{FF2B5EF4-FFF2-40B4-BE49-F238E27FC236}">
                    <a16:creationId xmlns:a16="http://schemas.microsoft.com/office/drawing/2014/main" id="{A916B498-17A2-871F-EDA9-F2ED4A1DC169}"/>
                  </a:ext>
                </a:extLst>
              </p:cNvPr>
              <p:cNvGrpSpPr/>
              <p:nvPr/>
            </p:nvGrpSpPr>
            <p:grpSpPr>
              <a:xfrm>
                <a:off x="5427629" y="7881276"/>
                <a:ext cx="2248650" cy="1759648"/>
                <a:chOff x="-292854" y="1654294"/>
                <a:chExt cx="1795023" cy="731094"/>
              </a:xfrm>
            </p:grpSpPr>
            <p:sp>
              <p:nvSpPr>
                <p:cNvPr id="298" name="TextBox 297">
                  <a:extLst>
                    <a:ext uri="{FF2B5EF4-FFF2-40B4-BE49-F238E27FC236}">
                      <a16:creationId xmlns:a16="http://schemas.microsoft.com/office/drawing/2014/main" id="{2B8ED913-9DA2-C585-4320-78640CA3B19B}"/>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299" name="Rounded Rectangle 298">
                  <a:extLst>
                    <a:ext uri="{FF2B5EF4-FFF2-40B4-BE49-F238E27FC236}">
                      <a16:creationId xmlns:a16="http://schemas.microsoft.com/office/drawing/2014/main" id="{8E230175-D44E-7F3E-4202-72D10C5D3CF1}"/>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 name="Group 79">
                <a:extLst>
                  <a:ext uri="{FF2B5EF4-FFF2-40B4-BE49-F238E27FC236}">
                    <a16:creationId xmlns:a16="http://schemas.microsoft.com/office/drawing/2014/main" id="{A58E9F5D-7303-2BF3-1EB7-679987AA8306}"/>
                  </a:ext>
                </a:extLst>
              </p:cNvPr>
              <p:cNvGrpSpPr/>
              <p:nvPr/>
            </p:nvGrpSpPr>
            <p:grpSpPr>
              <a:xfrm>
                <a:off x="858685" y="8750559"/>
                <a:ext cx="269611" cy="608559"/>
                <a:chOff x="937938" y="8133362"/>
                <a:chExt cx="269611" cy="1739010"/>
              </a:xfrm>
            </p:grpSpPr>
            <p:cxnSp>
              <p:nvCxnSpPr>
                <p:cNvPr id="296" name="Straight Arrow Connector 295">
                  <a:extLst>
                    <a:ext uri="{FF2B5EF4-FFF2-40B4-BE49-F238E27FC236}">
                      <a16:creationId xmlns:a16="http://schemas.microsoft.com/office/drawing/2014/main" id="{942CB70B-4531-CCC3-CAB6-8BF0531D0868}"/>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 name="Straight Connector 296">
                  <a:extLst>
                    <a:ext uri="{FF2B5EF4-FFF2-40B4-BE49-F238E27FC236}">
                      <a16:creationId xmlns:a16="http://schemas.microsoft.com/office/drawing/2014/main" id="{6FB1D752-8D17-E599-9731-44D1E2867F64}"/>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1" name="Group 80">
                <a:extLst>
                  <a:ext uri="{FF2B5EF4-FFF2-40B4-BE49-F238E27FC236}">
                    <a16:creationId xmlns:a16="http://schemas.microsoft.com/office/drawing/2014/main" id="{92369AA2-FA18-3F01-E8FF-E1B58E39E3B3}"/>
                  </a:ext>
                </a:extLst>
              </p:cNvPr>
              <p:cNvGrpSpPr/>
              <p:nvPr/>
            </p:nvGrpSpPr>
            <p:grpSpPr>
              <a:xfrm>
                <a:off x="4834073" y="7594509"/>
                <a:ext cx="877418" cy="1113004"/>
                <a:chOff x="5631034" y="7585407"/>
                <a:chExt cx="877418" cy="1113004"/>
              </a:xfrm>
            </p:grpSpPr>
            <p:cxnSp>
              <p:nvCxnSpPr>
                <p:cNvPr id="293" name="Straight Arrow Connector 292">
                  <a:extLst>
                    <a:ext uri="{FF2B5EF4-FFF2-40B4-BE49-F238E27FC236}">
                      <a16:creationId xmlns:a16="http://schemas.microsoft.com/office/drawing/2014/main" id="{680869A6-C30E-EBB5-7E51-C0D900F1ABF5}"/>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4" name="TextBox 293">
                  <a:extLst>
                    <a:ext uri="{FF2B5EF4-FFF2-40B4-BE49-F238E27FC236}">
                      <a16:creationId xmlns:a16="http://schemas.microsoft.com/office/drawing/2014/main" id="{5FA5BCA6-EE94-373E-CF75-67F324CA4932}"/>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295" name="Straight Connector 294">
                  <a:extLst>
                    <a:ext uri="{FF2B5EF4-FFF2-40B4-BE49-F238E27FC236}">
                      <a16:creationId xmlns:a16="http://schemas.microsoft.com/office/drawing/2014/main" id="{FCB0E4A8-E781-669D-AF6A-F8A57F04B381}"/>
                    </a:ext>
                  </a:extLst>
                </p:cNvPr>
                <p:cNvCxnSpPr>
                  <a:cxnSpLocks/>
                  <a:stCxn id="294"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2" name="Group 81">
                <a:extLst>
                  <a:ext uri="{FF2B5EF4-FFF2-40B4-BE49-F238E27FC236}">
                    <a16:creationId xmlns:a16="http://schemas.microsoft.com/office/drawing/2014/main" id="{9B4A6B80-2AA1-9E36-1B25-2757ACD819B9}"/>
                  </a:ext>
                </a:extLst>
              </p:cNvPr>
              <p:cNvGrpSpPr/>
              <p:nvPr/>
            </p:nvGrpSpPr>
            <p:grpSpPr>
              <a:xfrm>
                <a:off x="126570" y="8197386"/>
                <a:ext cx="688995" cy="1063200"/>
                <a:chOff x="227633" y="7884073"/>
                <a:chExt cx="688995" cy="1063200"/>
              </a:xfrm>
            </p:grpSpPr>
            <p:grpSp>
              <p:nvGrpSpPr>
                <p:cNvPr id="289" name="Group 288">
                  <a:extLst>
                    <a:ext uri="{FF2B5EF4-FFF2-40B4-BE49-F238E27FC236}">
                      <a16:creationId xmlns:a16="http://schemas.microsoft.com/office/drawing/2014/main" id="{882C57F7-E8B2-99F7-1492-032DAFC6A834}"/>
                    </a:ext>
                  </a:extLst>
                </p:cNvPr>
                <p:cNvGrpSpPr/>
                <p:nvPr/>
              </p:nvGrpSpPr>
              <p:grpSpPr>
                <a:xfrm>
                  <a:off x="227633" y="7884073"/>
                  <a:ext cx="688995" cy="1063200"/>
                  <a:chOff x="98083" y="1360449"/>
                  <a:chExt cx="1310561" cy="1904904"/>
                </a:xfrm>
              </p:grpSpPr>
              <p:sp>
                <p:nvSpPr>
                  <p:cNvPr id="291" name="TextBox 290">
                    <a:extLst>
                      <a:ext uri="{FF2B5EF4-FFF2-40B4-BE49-F238E27FC236}">
                        <a16:creationId xmlns:a16="http://schemas.microsoft.com/office/drawing/2014/main" id="{DB8A6B3D-16EC-7D11-456F-5773E70A4F0A}"/>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292" name="Rounded Rectangle 291">
                    <a:extLst>
                      <a:ext uri="{FF2B5EF4-FFF2-40B4-BE49-F238E27FC236}">
                        <a16:creationId xmlns:a16="http://schemas.microsoft.com/office/drawing/2014/main" id="{5C965B36-2D91-7D74-4BF0-86393604E2F5}"/>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290" name="Picture 289" descr="A diagram of a knee joint&#10;&#10;Description automatically generated">
                  <a:extLst>
                    <a:ext uri="{FF2B5EF4-FFF2-40B4-BE49-F238E27FC236}">
                      <a16:creationId xmlns:a16="http://schemas.microsoft.com/office/drawing/2014/main" id="{32A52AFD-34DD-5AB5-BB39-8E06B6442903}"/>
                    </a:ext>
                  </a:extLst>
                </p:cNvPr>
                <p:cNvPicPr>
                  <a:picLocks noChangeAspect="1"/>
                </p:cNvPicPr>
                <p:nvPr/>
              </p:nvPicPr>
              <p:blipFill rotWithShape="1">
                <a:blip r:embed="rId20"/>
                <a:srcRect l="37333" t="13741" r="33243" b="15171"/>
                <a:stretch/>
              </p:blipFill>
              <p:spPr>
                <a:xfrm>
                  <a:off x="362312" y="8121498"/>
                  <a:ext cx="412397" cy="697439"/>
                </a:xfrm>
                <a:prstGeom prst="rect">
                  <a:avLst/>
                </a:prstGeom>
              </p:spPr>
            </p:pic>
          </p:grpSp>
          <p:pic>
            <p:nvPicPr>
              <p:cNvPr id="83" name="Picture 82" descr="A diagram of a knee joint&#10;&#10;Description automatically generated">
                <a:extLst>
                  <a:ext uri="{FF2B5EF4-FFF2-40B4-BE49-F238E27FC236}">
                    <a16:creationId xmlns:a16="http://schemas.microsoft.com/office/drawing/2014/main" id="{07324F3A-0A0E-D41E-E79F-A51C0494D470}"/>
                  </a:ext>
                </a:extLst>
              </p:cNvPr>
              <p:cNvPicPr>
                <a:picLocks noChangeAspect="1"/>
              </p:cNvPicPr>
              <p:nvPr/>
            </p:nvPicPr>
            <p:blipFill rotWithShape="1">
              <a:blip r:embed="rId20"/>
              <a:srcRect l="2585" t="13741" r="65013" b="15171"/>
              <a:stretch/>
            </p:blipFill>
            <p:spPr>
              <a:xfrm>
                <a:off x="6312095" y="8491368"/>
                <a:ext cx="534227" cy="820424"/>
              </a:xfrm>
              <a:prstGeom prst="rect">
                <a:avLst/>
              </a:prstGeom>
            </p:spPr>
          </p:pic>
          <p:grpSp>
            <p:nvGrpSpPr>
              <p:cNvPr id="84" name="Google Shape;295;p14">
                <a:extLst>
                  <a:ext uri="{FF2B5EF4-FFF2-40B4-BE49-F238E27FC236}">
                    <a16:creationId xmlns:a16="http://schemas.microsoft.com/office/drawing/2014/main" id="{0E2EFE83-140A-7FCE-9A5E-370B2D96AF0F}"/>
                  </a:ext>
                </a:extLst>
              </p:cNvPr>
              <p:cNvGrpSpPr/>
              <p:nvPr/>
            </p:nvGrpSpPr>
            <p:grpSpPr>
              <a:xfrm>
                <a:off x="6852964" y="8445532"/>
                <a:ext cx="389946" cy="210108"/>
                <a:chOff x="5658157" y="4910113"/>
                <a:chExt cx="2010172" cy="1107508"/>
              </a:xfrm>
            </p:grpSpPr>
            <p:grpSp>
              <p:nvGrpSpPr>
                <p:cNvPr id="285" name="Google Shape;296;p14">
                  <a:extLst>
                    <a:ext uri="{FF2B5EF4-FFF2-40B4-BE49-F238E27FC236}">
                      <a16:creationId xmlns:a16="http://schemas.microsoft.com/office/drawing/2014/main" id="{F206260E-24AD-2BC7-7E5B-19053D3F38DD}"/>
                    </a:ext>
                  </a:extLst>
                </p:cNvPr>
                <p:cNvGrpSpPr/>
                <p:nvPr/>
              </p:nvGrpSpPr>
              <p:grpSpPr>
                <a:xfrm>
                  <a:off x="6143375" y="4910113"/>
                  <a:ext cx="914400" cy="914401"/>
                  <a:chOff x="8767890" y="5268760"/>
                  <a:chExt cx="914400" cy="914400"/>
                </a:xfrm>
              </p:grpSpPr>
              <p:sp>
                <p:nvSpPr>
                  <p:cNvPr id="287" name="Google Shape;297;p14">
                    <a:extLst>
                      <a:ext uri="{FF2B5EF4-FFF2-40B4-BE49-F238E27FC236}">
                        <a16:creationId xmlns:a16="http://schemas.microsoft.com/office/drawing/2014/main" id="{DD69392F-2142-8558-9054-34CEE2915F2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8" name="Google Shape;298;p14">
                    <a:extLst>
                      <a:ext uri="{FF2B5EF4-FFF2-40B4-BE49-F238E27FC236}">
                        <a16:creationId xmlns:a16="http://schemas.microsoft.com/office/drawing/2014/main" id="{BBFE464A-7408-05FE-9CE0-7419CAB89B94}"/>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86" name="Google Shape;299;p14">
                  <a:extLst>
                    <a:ext uri="{FF2B5EF4-FFF2-40B4-BE49-F238E27FC236}">
                      <a16:creationId xmlns:a16="http://schemas.microsoft.com/office/drawing/2014/main" id="{D5E77E92-FB4B-94D6-8BB4-A6A87F33D187}"/>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85" name="Google Shape;300;p14">
                <a:extLst>
                  <a:ext uri="{FF2B5EF4-FFF2-40B4-BE49-F238E27FC236}">
                    <a16:creationId xmlns:a16="http://schemas.microsoft.com/office/drawing/2014/main" id="{586DB414-2EF7-C5DE-EAC8-E07EF800DDF9}"/>
                  </a:ext>
                </a:extLst>
              </p:cNvPr>
              <p:cNvGrpSpPr/>
              <p:nvPr/>
            </p:nvGrpSpPr>
            <p:grpSpPr>
              <a:xfrm>
                <a:off x="6806130" y="8858001"/>
                <a:ext cx="411470" cy="307261"/>
                <a:chOff x="6976650" y="1117840"/>
                <a:chExt cx="2121124" cy="1619611"/>
              </a:xfrm>
            </p:grpSpPr>
            <p:sp>
              <p:nvSpPr>
                <p:cNvPr id="282" name="Google Shape;301;p14">
                  <a:extLst>
                    <a:ext uri="{FF2B5EF4-FFF2-40B4-BE49-F238E27FC236}">
                      <a16:creationId xmlns:a16="http://schemas.microsoft.com/office/drawing/2014/main" id="{EE6CC327-C9E8-3829-0920-CA8CD5526A10}"/>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3" name="Google Shape;302;p14">
                  <a:extLst>
                    <a:ext uri="{FF2B5EF4-FFF2-40B4-BE49-F238E27FC236}">
                      <a16:creationId xmlns:a16="http://schemas.microsoft.com/office/drawing/2014/main" id="{82BAF663-F9A3-1E80-3ED3-213B1E98C776}"/>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4" name="Google Shape;303;p14">
                  <a:extLst>
                    <a:ext uri="{FF2B5EF4-FFF2-40B4-BE49-F238E27FC236}">
                      <a16:creationId xmlns:a16="http://schemas.microsoft.com/office/drawing/2014/main" id="{3B9130AF-9C76-9A03-4A32-ABBD1B5C7920}"/>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86" name="Google Shape;312;p14">
                <a:extLst>
                  <a:ext uri="{FF2B5EF4-FFF2-40B4-BE49-F238E27FC236}">
                    <a16:creationId xmlns:a16="http://schemas.microsoft.com/office/drawing/2014/main" id="{082B1A81-BA22-C7DC-299F-C1A55684F9AB}"/>
                  </a:ext>
                </a:extLst>
              </p:cNvPr>
              <p:cNvGrpSpPr/>
              <p:nvPr/>
            </p:nvGrpSpPr>
            <p:grpSpPr>
              <a:xfrm>
                <a:off x="5787888" y="8852106"/>
                <a:ext cx="418381" cy="291713"/>
                <a:chOff x="7300323" y="3572476"/>
                <a:chExt cx="2156747" cy="1537659"/>
              </a:xfrm>
            </p:grpSpPr>
            <p:grpSp>
              <p:nvGrpSpPr>
                <p:cNvPr id="278" name="Google Shape;313;p14">
                  <a:extLst>
                    <a:ext uri="{FF2B5EF4-FFF2-40B4-BE49-F238E27FC236}">
                      <a16:creationId xmlns:a16="http://schemas.microsoft.com/office/drawing/2014/main" id="{7B033F8D-7475-2EAF-C302-5E5D706F6AF0}"/>
                    </a:ext>
                  </a:extLst>
                </p:cNvPr>
                <p:cNvGrpSpPr/>
                <p:nvPr/>
              </p:nvGrpSpPr>
              <p:grpSpPr>
                <a:xfrm>
                  <a:off x="8009957" y="3572476"/>
                  <a:ext cx="914400" cy="942232"/>
                  <a:chOff x="7997744" y="3530713"/>
                  <a:chExt cx="914400" cy="942231"/>
                </a:xfrm>
              </p:grpSpPr>
              <p:sp>
                <p:nvSpPr>
                  <p:cNvPr id="280" name="Google Shape;314;p14">
                    <a:extLst>
                      <a:ext uri="{FF2B5EF4-FFF2-40B4-BE49-F238E27FC236}">
                        <a16:creationId xmlns:a16="http://schemas.microsoft.com/office/drawing/2014/main" id="{89AFC75B-E6A8-C572-D6A0-ECF340EF1474}"/>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1" name="Google Shape;315;p14">
                    <a:extLst>
                      <a:ext uri="{FF2B5EF4-FFF2-40B4-BE49-F238E27FC236}">
                        <a16:creationId xmlns:a16="http://schemas.microsoft.com/office/drawing/2014/main" id="{CCC115A8-511F-C7C1-9EF2-BEE881E5D3E3}"/>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9" name="Google Shape;316;p14">
                  <a:extLst>
                    <a:ext uri="{FF2B5EF4-FFF2-40B4-BE49-F238E27FC236}">
                      <a16:creationId xmlns:a16="http://schemas.microsoft.com/office/drawing/2014/main" id="{FCA71977-7F0D-3BA8-A79B-75CE21DBB92B}"/>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7" name="Google Shape;321;p14">
                <a:extLst>
                  <a:ext uri="{FF2B5EF4-FFF2-40B4-BE49-F238E27FC236}">
                    <a16:creationId xmlns:a16="http://schemas.microsoft.com/office/drawing/2014/main" id="{F4D548F7-DFB8-EBD9-F790-C3AFF6CFEEA7}"/>
                  </a:ext>
                </a:extLst>
              </p:cNvPr>
              <p:cNvGrpSpPr/>
              <p:nvPr/>
            </p:nvGrpSpPr>
            <p:grpSpPr>
              <a:xfrm>
                <a:off x="6241532" y="8276113"/>
                <a:ext cx="602484" cy="193462"/>
                <a:chOff x="5240403" y="3629701"/>
                <a:chExt cx="3105797" cy="1019762"/>
              </a:xfrm>
            </p:grpSpPr>
            <p:sp>
              <p:nvSpPr>
                <p:cNvPr id="275" name="Google Shape;322;p14">
                  <a:extLst>
                    <a:ext uri="{FF2B5EF4-FFF2-40B4-BE49-F238E27FC236}">
                      <a16:creationId xmlns:a16="http://schemas.microsoft.com/office/drawing/2014/main" id="{5638CA76-C776-4FE2-5F73-43FC4F1F885E}"/>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6" name="Google Shape;323;p14">
                  <a:extLst>
                    <a:ext uri="{FF2B5EF4-FFF2-40B4-BE49-F238E27FC236}">
                      <a16:creationId xmlns:a16="http://schemas.microsoft.com/office/drawing/2014/main" id="{CE135243-3136-58C1-0477-8FA2B10D40EC}"/>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7" name="Google Shape;324;p14">
                  <a:extLst>
                    <a:ext uri="{FF2B5EF4-FFF2-40B4-BE49-F238E27FC236}">
                      <a16:creationId xmlns:a16="http://schemas.microsoft.com/office/drawing/2014/main" id="{600DC7D8-90C3-63E1-CA98-8FAFF16E57A0}"/>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88" name="Google Shape;325;p14">
                <a:extLst>
                  <a:ext uri="{FF2B5EF4-FFF2-40B4-BE49-F238E27FC236}">
                    <a16:creationId xmlns:a16="http://schemas.microsoft.com/office/drawing/2014/main" id="{73B9D7C0-3337-DF29-2883-183F1C93E7F8}"/>
                  </a:ext>
                </a:extLst>
              </p:cNvPr>
              <p:cNvGrpSpPr/>
              <p:nvPr/>
            </p:nvGrpSpPr>
            <p:grpSpPr>
              <a:xfrm>
                <a:off x="5949787" y="9295907"/>
                <a:ext cx="382084" cy="290582"/>
                <a:chOff x="7367767" y="3647440"/>
                <a:chExt cx="1969641" cy="1531695"/>
              </a:xfrm>
            </p:grpSpPr>
            <p:grpSp>
              <p:nvGrpSpPr>
                <p:cNvPr id="271" name="Google Shape;326;p14">
                  <a:extLst>
                    <a:ext uri="{FF2B5EF4-FFF2-40B4-BE49-F238E27FC236}">
                      <a16:creationId xmlns:a16="http://schemas.microsoft.com/office/drawing/2014/main" id="{D9AB5F9C-0808-4434-17AB-73D6F1489986}"/>
                    </a:ext>
                  </a:extLst>
                </p:cNvPr>
                <p:cNvGrpSpPr/>
                <p:nvPr/>
              </p:nvGrpSpPr>
              <p:grpSpPr>
                <a:xfrm>
                  <a:off x="7936643" y="3647440"/>
                  <a:ext cx="914400" cy="925830"/>
                  <a:chOff x="7924430" y="3605677"/>
                  <a:chExt cx="914400" cy="925829"/>
                </a:xfrm>
              </p:grpSpPr>
              <p:sp>
                <p:nvSpPr>
                  <p:cNvPr id="273" name="Google Shape;327;p14">
                    <a:extLst>
                      <a:ext uri="{FF2B5EF4-FFF2-40B4-BE49-F238E27FC236}">
                        <a16:creationId xmlns:a16="http://schemas.microsoft.com/office/drawing/2014/main" id="{2E47FAE0-5CC4-DC6D-3906-B6B96D17792F}"/>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74" name="Google Shape;328;p14">
                    <a:extLst>
                      <a:ext uri="{FF2B5EF4-FFF2-40B4-BE49-F238E27FC236}">
                        <a16:creationId xmlns:a16="http://schemas.microsoft.com/office/drawing/2014/main" id="{814A8D1D-8081-2B01-EB4F-E082AD20C8B2}"/>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2" name="Google Shape;329;p14">
                  <a:extLst>
                    <a:ext uri="{FF2B5EF4-FFF2-40B4-BE49-F238E27FC236}">
                      <a16:creationId xmlns:a16="http://schemas.microsoft.com/office/drawing/2014/main" id="{925D9C5F-73A4-DFD4-8BF3-9732749C0312}"/>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9" name="Google Shape;330;p14">
                <a:extLst>
                  <a:ext uri="{FF2B5EF4-FFF2-40B4-BE49-F238E27FC236}">
                    <a16:creationId xmlns:a16="http://schemas.microsoft.com/office/drawing/2014/main" id="{53963025-6D3D-CE24-915E-519ED667382B}"/>
                  </a:ext>
                </a:extLst>
              </p:cNvPr>
              <p:cNvGrpSpPr/>
              <p:nvPr/>
            </p:nvGrpSpPr>
            <p:grpSpPr>
              <a:xfrm>
                <a:off x="6762583" y="9266625"/>
                <a:ext cx="412476" cy="290804"/>
                <a:chOff x="7190492" y="1117840"/>
                <a:chExt cx="2126312" cy="1532868"/>
              </a:xfrm>
            </p:grpSpPr>
            <p:sp>
              <p:nvSpPr>
                <p:cNvPr id="268" name="Google Shape;331;p14">
                  <a:extLst>
                    <a:ext uri="{FF2B5EF4-FFF2-40B4-BE49-F238E27FC236}">
                      <a16:creationId xmlns:a16="http://schemas.microsoft.com/office/drawing/2014/main" id="{41DE4A99-DD84-56F6-8375-5D653EEC4466}"/>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9" name="Google Shape;332;p14">
                  <a:extLst>
                    <a:ext uri="{FF2B5EF4-FFF2-40B4-BE49-F238E27FC236}">
                      <a16:creationId xmlns:a16="http://schemas.microsoft.com/office/drawing/2014/main" id="{51A82A01-F59A-DAAA-E0F7-A07C2BB66F4F}"/>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0" name="Google Shape;333;p14">
                  <a:extLst>
                    <a:ext uri="{FF2B5EF4-FFF2-40B4-BE49-F238E27FC236}">
                      <a16:creationId xmlns:a16="http://schemas.microsoft.com/office/drawing/2014/main" id="{00338695-2962-B075-B557-529C67899562}"/>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0" name="Google Shape;317;p14">
                <a:extLst>
                  <a:ext uri="{FF2B5EF4-FFF2-40B4-BE49-F238E27FC236}">
                    <a16:creationId xmlns:a16="http://schemas.microsoft.com/office/drawing/2014/main" id="{4A282800-7F81-3502-5650-C4A7D2B68373}"/>
                  </a:ext>
                </a:extLst>
              </p:cNvPr>
              <p:cNvGrpSpPr/>
              <p:nvPr/>
            </p:nvGrpSpPr>
            <p:grpSpPr>
              <a:xfrm rot="5400000">
                <a:off x="6029561" y="8345386"/>
                <a:ext cx="185727" cy="576178"/>
                <a:chOff x="3594451" y="2198667"/>
                <a:chExt cx="1163519" cy="3641714"/>
              </a:xfrm>
            </p:grpSpPr>
            <p:sp>
              <p:nvSpPr>
                <p:cNvPr id="265" name="Google Shape;318;p14">
                  <a:extLst>
                    <a:ext uri="{FF2B5EF4-FFF2-40B4-BE49-F238E27FC236}">
                      <a16:creationId xmlns:a16="http://schemas.microsoft.com/office/drawing/2014/main" id="{BA9D36CD-6E20-287A-8B7A-0BB90B42E086}"/>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6" name="Google Shape;319;p14">
                  <a:extLst>
                    <a:ext uri="{FF2B5EF4-FFF2-40B4-BE49-F238E27FC236}">
                      <a16:creationId xmlns:a16="http://schemas.microsoft.com/office/drawing/2014/main" id="{48257D51-F5B5-2758-E64E-2876A8677A62}"/>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7" name="Google Shape;320;p14">
                  <a:extLst>
                    <a:ext uri="{FF2B5EF4-FFF2-40B4-BE49-F238E27FC236}">
                      <a16:creationId xmlns:a16="http://schemas.microsoft.com/office/drawing/2014/main" id="{E990AA67-2C5A-C22B-F745-5D070F8F8748}"/>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1" name="Group 90">
                <a:extLst>
                  <a:ext uri="{FF2B5EF4-FFF2-40B4-BE49-F238E27FC236}">
                    <a16:creationId xmlns:a16="http://schemas.microsoft.com/office/drawing/2014/main" id="{AD258D71-B50B-5669-FF9E-6275A9942230}"/>
                  </a:ext>
                </a:extLst>
              </p:cNvPr>
              <p:cNvGrpSpPr/>
              <p:nvPr/>
            </p:nvGrpSpPr>
            <p:grpSpPr>
              <a:xfrm>
                <a:off x="6154939" y="8696254"/>
                <a:ext cx="173757" cy="177226"/>
                <a:chOff x="6530515" y="8737988"/>
                <a:chExt cx="173757" cy="177226"/>
              </a:xfrm>
            </p:grpSpPr>
            <p:cxnSp>
              <p:nvCxnSpPr>
                <p:cNvPr id="261" name="Straight Connector 260">
                  <a:extLst>
                    <a:ext uri="{FF2B5EF4-FFF2-40B4-BE49-F238E27FC236}">
                      <a16:creationId xmlns:a16="http://schemas.microsoft.com/office/drawing/2014/main" id="{A6FAC3C0-9C8C-4ED8-9BED-7AB1497A7612}"/>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2" name="Oval 261">
                  <a:extLst>
                    <a:ext uri="{FF2B5EF4-FFF2-40B4-BE49-F238E27FC236}">
                      <a16:creationId xmlns:a16="http://schemas.microsoft.com/office/drawing/2014/main" id="{FAA188E3-2A1D-CD7D-FD17-EE654E9EB718}"/>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1FE47FC3-BE1C-EA15-69E3-E672F73B77A4}"/>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68EF7CF-3549-83E6-C8FA-27D0C8368D0A}"/>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21F2BED6-8AA4-C2E9-55B0-536FE8112F6F}"/>
                  </a:ext>
                </a:extLst>
              </p:cNvPr>
              <p:cNvGrpSpPr/>
              <p:nvPr/>
            </p:nvGrpSpPr>
            <p:grpSpPr>
              <a:xfrm rot="4857027">
                <a:off x="6776090" y="8621118"/>
                <a:ext cx="173757" cy="177226"/>
                <a:chOff x="6530515" y="8737988"/>
                <a:chExt cx="173757" cy="177226"/>
              </a:xfrm>
            </p:grpSpPr>
            <p:cxnSp>
              <p:nvCxnSpPr>
                <p:cNvPr id="257" name="Straight Connector 256">
                  <a:extLst>
                    <a:ext uri="{FF2B5EF4-FFF2-40B4-BE49-F238E27FC236}">
                      <a16:creationId xmlns:a16="http://schemas.microsoft.com/office/drawing/2014/main" id="{66507A17-CB3F-6B5E-D82B-FFB5B30B455C}"/>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8" name="Oval 257">
                  <a:extLst>
                    <a:ext uri="{FF2B5EF4-FFF2-40B4-BE49-F238E27FC236}">
                      <a16:creationId xmlns:a16="http://schemas.microsoft.com/office/drawing/2014/main" id="{5F251EFB-2813-5987-508E-DE370E55B15F}"/>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3058235-ED3B-316C-B8F4-1630CBE4C53C}"/>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24E74ECF-2861-1E6E-924E-C074B3E645F2}"/>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946EA42D-3524-B5ED-807D-CE4DB721E6D1}"/>
                  </a:ext>
                </a:extLst>
              </p:cNvPr>
              <p:cNvGrpSpPr/>
              <p:nvPr/>
            </p:nvGrpSpPr>
            <p:grpSpPr>
              <a:xfrm rot="2256339">
                <a:off x="6482530" y="8452055"/>
                <a:ext cx="93051" cy="128369"/>
                <a:chOff x="6572738" y="8731561"/>
                <a:chExt cx="93051" cy="128369"/>
              </a:xfrm>
            </p:grpSpPr>
            <p:cxnSp>
              <p:nvCxnSpPr>
                <p:cNvPr id="253" name="Straight Connector 252">
                  <a:extLst>
                    <a:ext uri="{FF2B5EF4-FFF2-40B4-BE49-F238E27FC236}">
                      <a16:creationId xmlns:a16="http://schemas.microsoft.com/office/drawing/2014/main" id="{3A185987-3A5A-FD67-038F-811D6D656023}"/>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4" name="Oval 253">
                  <a:extLst>
                    <a:ext uri="{FF2B5EF4-FFF2-40B4-BE49-F238E27FC236}">
                      <a16:creationId xmlns:a16="http://schemas.microsoft.com/office/drawing/2014/main" id="{7E2BD7C6-1D3C-7F83-41CE-4F07070527E2}"/>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56D3505B-006C-6386-A3C5-4A9A4293F508}"/>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A573849-CD5F-EFEC-EC42-D327616434B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75B1DEB2-A55F-1396-9173-120097BAC792}"/>
                  </a:ext>
                </a:extLst>
              </p:cNvPr>
              <p:cNvGrpSpPr/>
              <p:nvPr/>
            </p:nvGrpSpPr>
            <p:grpSpPr>
              <a:xfrm>
                <a:off x="6795092" y="8880542"/>
                <a:ext cx="157078" cy="126046"/>
                <a:chOff x="7737925" y="8878388"/>
                <a:chExt cx="157078" cy="126046"/>
              </a:xfrm>
            </p:grpSpPr>
            <p:grpSp>
              <p:nvGrpSpPr>
                <p:cNvPr id="248" name="Group 247">
                  <a:extLst>
                    <a:ext uri="{FF2B5EF4-FFF2-40B4-BE49-F238E27FC236}">
                      <a16:creationId xmlns:a16="http://schemas.microsoft.com/office/drawing/2014/main" id="{CEEF4D81-589F-DBD2-9CCE-E900897A2E24}"/>
                    </a:ext>
                  </a:extLst>
                </p:cNvPr>
                <p:cNvGrpSpPr/>
                <p:nvPr/>
              </p:nvGrpSpPr>
              <p:grpSpPr>
                <a:xfrm rot="7570668">
                  <a:off x="7788449" y="8847782"/>
                  <a:ext cx="75948" cy="137160"/>
                  <a:chOff x="6588237" y="8792486"/>
                  <a:chExt cx="75948" cy="137160"/>
                </a:xfrm>
              </p:grpSpPr>
              <p:cxnSp>
                <p:nvCxnSpPr>
                  <p:cNvPr id="251" name="Straight Connector 250">
                    <a:extLst>
                      <a:ext uri="{FF2B5EF4-FFF2-40B4-BE49-F238E27FC236}">
                        <a16:creationId xmlns:a16="http://schemas.microsoft.com/office/drawing/2014/main" id="{27CFAE14-10D3-D8F5-F446-7EEB61EA6EDE}"/>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2" name="Oval 251">
                    <a:extLst>
                      <a:ext uri="{FF2B5EF4-FFF2-40B4-BE49-F238E27FC236}">
                        <a16:creationId xmlns:a16="http://schemas.microsoft.com/office/drawing/2014/main" id="{07C2331A-30FA-BF6D-334E-E8DBD49BDBE3}"/>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9" name="Oval 248">
                  <a:extLst>
                    <a:ext uri="{FF2B5EF4-FFF2-40B4-BE49-F238E27FC236}">
                      <a16:creationId xmlns:a16="http://schemas.microsoft.com/office/drawing/2014/main" id="{B56FCAD8-C751-DB1C-D7DC-37197CB780E4}"/>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5AC35935-070E-AF90-9A05-741403B0F7B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80D1D163-375D-CB8C-A277-065F724E44D2}"/>
                  </a:ext>
                </a:extLst>
              </p:cNvPr>
              <p:cNvGrpSpPr/>
              <p:nvPr/>
            </p:nvGrpSpPr>
            <p:grpSpPr>
              <a:xfrm rot="2587902">
                <a:off x="6668358" y="9185927"/>
                <a:ext cx="211714" cy="101896"/>
                <a:chOff x="7751350" y="8898272"/>
                <a:chExt cx="211714" cy="101896"/>
              </a:xfrm>
            </p:grpSpPr>
            <p:grpSp>
              <p:nvGrpSpPr>
                <p:cNvPr id="243" name="Group 242">
                  <a:extLst>
                    <a:ext uri="{FF2B5EF4-FFF2-40B4-BE49-F238E27FC236}">
                      <a16:creationId xmlns:a16="http://schemas.microsoft.com/office/drawing/2014/main" id="{5FECD8FD-CD54-E247-7D28-89CCE02B01FA}"/>
                    </a:ext>
                  </a:extLst>
                </p:cNvPr>
                <p:cNvGrpSpPr/>
                <p:nvPr/>
              </p:nvGrpSpPr>
              <p:grpSpPr>
                <a:xfrm rot="7570668">
                  <a:off x="7830235" y="8819387"/>
                  <a:ext cx="53943" cy="211714"/>
                  <a:chOff x="6588237" y="8725119"/>
                  <a:chExt cx="53943" cy="211714"/>
                </a:xfrm>
              </p:grpSpPr>
              <p:cxnSp>
                <p:nvCxnSpPr>
                  <p:cNvPr id="246" name="Straight Connector 245">
                    <a:extLst>
                      <a:ext uri="{FF2B5EF4-FFF2-40B4-BE49-F238E27FC236}">
                        <a16:creationId xmlns:a16="http://schemas.microsoft.com/office/drawing/2014/main" id="{A8228C36-491F-72E9-CBE1-8ACEE52982C1}"/>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7" name="Oval 246">
                    <a:extLst>
                      <a:ext uri="{FF2B5EF4-FFF2-40B4-BE49-F238E27FC236}">
                        <a16:creationId xmlns:a16="http://schemas.microsoft.com/office/drawing/2014/main" id="{42977957-3211-ED5B-C668-44370540B4D3}"/>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4" name="Oval 243">
                  <a:extLst>
                    <a:ext uri="{FF2B5EF4-FFF2-40B4-BE49-F238E27FC236}">
                      <a16:creationId xmlns:a16="http://schemas.microsoft.com/office/drawing/2014/main" id="{BA00215C-BCA9-7864-31BC-549CF1E5497A}"/>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D5861A1E-006D-42C7-6A00-0FE40A342CAD}"/>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6B981CD9-6637-FCAF-68BE-72A2C52E5D89}"/>
                  </a:ext>
                </a:extLst>
              </p:cNvPr>
              <p:cNvGrpSpPr/>
              <p:nvPr/>
            </p:nvGrpSpPr>
            <p:grpSpPr>
              <a:xfrm rot="8522103">
                <a:off x="6252760" y="9220606"/>
                <a:ext cx="211714" cy="101896"/>
                <a:chOff x="7751350" y="8898272"/>
                <a:chExt cx="211714" cy="101896"/>
              </a:xfrm>
            </p:grpSpPr>
            <p:grpSp>
              <p:nvGrpSpPr>
                <p:cNvPr id="238" name="Group 237">
                  <a:extLst>
                    <a:ext uri="{FF2B5EF4-FFF2-40B4-BE49-F238E27FC236}">
                      <a16:creationId xmlns:a16="http://schemas.microsoft.com/office/drawing/2014/main" id="{5ECD31C0-FC77-AEE6-F315-06862F86A74B}"/>
                    </a:ext>
                  </a:extLst>
                </p:cNvPr>
                <p:cNvGrpSpPr/>
                <p:nvPr/>
              </p:nvGrpSpPr>
              <p:grpSpPr>
                <a:xfrm rot="7570668">
                  <a:off x="7830235" y="8819387"/>
                  <a:ext cx="53943" cy="211714"/>
                  <a:chOff x="6588237" y="8725119"/>
                  <a:chExt cx="53943" cy="211714"/>
                </a:xfrm>
              </p:grpSpPr>
              <p:cxnSp>
                <p:nvCxnSpPr>
                  <p:cNvPr id="241" name="Straight Connector 240">
                    <a:extLst>
                      <a:ext uri="{FF2B5EF4-FFF2-40B4-BE49-F238E27FC236}">
                        <a16:creationId xmlns:a16="http://schemas.microsoft.com/office/drawing/2014/main" id="{6510A8DB-7212-68D3-F100-65CE113FE7BB}"/>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35970A1F-377F-362B-B271-78A58BAC1730}"/>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4A74E53D-595F-0668-99C6-F93E82957EC5}"/>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AD0A116-69F5-200F-E0D4-CD6DB1A6B194}"/>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B3ED0C83-F77C-6E8E-5EF4-BE809FBEF873}"/>
                  </a:ext>
                </a:extLst>
              </p:cNvPr>
              <p:cNvGrpSpPr/>
              <p:nvPr/>
            </p:nvGrpSpPr>
            <p:grpSpPr>
              <a:xfrm rot="10800000">
                <a:off x="6127709" y="8910169"/>
                <a:ext cx="211714" cy="56854"/>
                <a:chOff x="7736637" y="8943314"/>
                <a:chExt cx="211714" cy="56854"/>
              </a:xfrm>
            </p:grpSpPr>
            <p:cxnSp>
              <p:nvCxnSpPr>
                <p:cNvPr id="236" name="Straight Connector 235">
                  <a:extLst>
                    <a:ext uri="{FF2B5EF4-FFF2-40B4-BE49-F238E27FC236}">
                      <a16:creationId xmlns:a16="http://schemas.microsoft.com/office/drawing/2014/main" id="{FD86FD72-7DD3-E9A2-3464-8C4C0096CE0A}"/>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 name="Oval 236">
                  <a:extLst>
                    <a:ext uri="{FF2B5EF4-FFF2-40B4-BE49-F238E27FC236}">
                      <a16:creationId xmlns:a16="http://schemas.microsoft.com/office/drawing/2014/main" id="{0FF8EA90-D0E8-D9CC-39EC-A9DAF88276C7}"/>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Oval 97">
                <a:extLst>
                  <a:ext uri="{FF2B5EF4-FFF2-40B4-BE49-F238E27FC236}">
                    <a16:creationId xmlns:a16="http://schemas.microsoft.com/office/drawing/2014/main" id="{37A2C382-61FF-741E-80F7-D7E9B2FFBDA6}"/>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05F47B6-45A5-F1E4-8225-C64465F18C76}"/>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A5212E0-396F-7076-846C-63A93775818A}"/>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101" name="Graphic 73" descr="DNA outline">
                <a:extLst>
                  <a:ext uri="{FF2B5EF4-FFF2-40B4-BE49-F238E27FC236}">
                    <a16:creationId xmlns:a16="http://schemas.microsoft.com/office/drawing/2014/main" id="{25E1FCFD-CC99-2A6B-8091-E3810AA54B5B}"/>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2" name="Graphic 74" descr="DNA outline">
                <a:extLst>
                  <a:ext uri="{FF2B5EF4-FFF2-40B4-BE49-F238E27FC236}">
                    <a16:creationId xmlns:a16="http://schemas.microsoft.com/office/drawing/2014/main" id="{7B46E47F-4B10-4895-B27F-4EF44B70E70C}"/>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3" name="Freeform 102">
                <a:extLst>
                  <a:ext uri="{FF2B5EF4-FFF2-40B4-BE49-F238E27FC236}">
                    <a16:creationId xmlns:a16="http://schemas.microsoft.com/office/drawing/2014/main" id="{3F92777B-81BA-4307-9C0D-B03C0E6DF92F}"/>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104" name="Group 103">
                <a:extLst>
                  <a:ext uri="{FF2B5EF4-FFF2-40B4-BE49-F238E27FC236}">
                    <a16:creationId xmlns:a16="http://schemas.microsoft.com/office/drawing/2014/main" id="{C84AE8DB-3B27-8A60-B985-64BC7FB8D53B}"/>
                  </a:ext>
                </a:extLst>
              </p:cNvPr>
              <p:cNvGrpSpPr/>
              <p:nvPr/>
            </p:nvGrpSpPr>
            <p:grpSpPr>
              <a:xfrm>
                <a:off x="3339172" y="7720023"/>
                <a:ext cx="1723378" cy="2171726"/>
                <a:chOff x="3339172" y="7881659"/>
                <a:chExt cx="1723378" cy="2171726"/>
              </a:xfrm>
            </p:grpSpPr>
            <p:grpSp>
              <p:nvGrpSpPr>
                <p:cNvPr id="126" name="Group 125">
                  <a:extLst>
                    <a:ext uri="{FF2B5EF4-FFF2-40B4-BE49-F238E27FC236}">
                      <a16:creationId xmlns:a16="http://schemas.microsoft.com/office/drawing/2014/main" id="{4E1B3C0D-0946-02C9-EF1E-377C7DFD89CB}"/>
                    </a:ext>
                  </a:extLst>
                </p:cNvPr>
                <p:cNvGrpSpPr/>
                <p:nvPr/>
              </p:nvGrpSpPr>
              <p:grpSpPr>
                <a:xfrm>
                  <a:off x="3502929" y="8205490"/>
                  <a:ext cx="1503183" cy="742812"/>
                  <a:chOff x="3502929" y="8205490"/>
                  <a:chExt cx="1503183" cy="742812"/>
                </a:xfrm>
              </p:grpSpPr>
              <p:grpSp>
                <p:nvGrpSpPr>
                  <p:cNvPr id="181" name="Group 180">
                    <a:extLst>
                      <a:ext uri="{FF2B5EF4-FFF2-40B4-BE49-F238E27FC236}">
                        <a16:creationId xmlns:a16="http://schemas.microsoft.com/office/drawing/2014/main" id="{A84C405D-AA3A-6ADF-E0D7-3924FEE1477E}"/>
                      </a:ext>
                    </a:extLst>
                  </p:cNvPr>
                  <p:cNvGrpSpPr/>
                  <p:nvPr/>
                </p:nvGrpSpPr>
                <p:grpSpPr>
                  <a:xfrm>
                    <a:off x="3502929" y="8205490"/>
                    <a:ext cx="1126238" cy="742812"/>
                    <a:chOff x="3444945" y="8205490"/>
                    <a:chExt cx="1126238" cy="742812"/>
                  </a:xfrm>
                </p:grpSpPr>
                <p:grpSp>
                  <p:nvGrpSpPr>
                    <p:cNvPr id="187" name="Group 186">
                      <a:extLst>
                        <a:ext uri="{FF2B5EF4-FFF2-40B4-BE49-F238E27FC236}">
                          <a16:creationId xmlns:a16="http://schemas.microsoft.com/office/drawing/2014/main" id="{C78D8F85-5F33-E46D-D2A4-CC0E5B6383C1}"/>
                        </a:ext>
                      </a:extLst>
                    </p:cNvPr>
                    <p:cNvGrpSpPr/>
                    <p:nvPr/>
                  </p:nvGrpSpPr>
                  <p:grpSpPr>
                    <a:xfrm>
                      <a:off x="3444945" y="8205490"/>
                      <a:ext cx="1126238" cy="742812"/>
                      <a:chOff x="3755233" y="2295012"/>
                      <a:chExt cx="1758972" cy="1160138"/>
                    </a:xfrm>
                  </p:grpSpPr>
                  <p:grpSp>
                    <p:nvGrpSpPr>
                      <p:cNvPr id="229" name="Group 228">
                        <a:extLst>
                          <a:ext uri="{FF2B5EF4-FFF2-40B4-BE49-F238E27FC236}">
                            <a16:creationId xmlns:a16="http://schemas.microsoft.com/office/drawing/2014/main" id="{1F324229-C4AB-5A4B-E756-1DE411851C0B}"/>
                          </a:ext>
                        </a:extLst>
                      </p:cNvPr>
                      <p:cNvGrpSpPr/>
                      <p:nvPr/>
                    </p:nvGrpSpPr>
                    <p:grpSpPr>
                      <a:xfrm>
                        <a:off x="3755233" y="2295012"/>
                        <a:ext cx="1612107" cy="303617"/>
                        <a:chOff x="3755233" y="2295012"/>
                        <a:chExt cx="1612107" cy="303617"/>
                      </a:xfrm>
                    </p:grpSpPr>
                    <p:grpSp>
                      <p:nvGrpSpPr>
                        <p:cNvPr id="231" name="Group 230">
                          <a:extLst>
                            <a:ext uri="{FF2B5EF4-FFF2-40B4-BE49-F238E27FC236}">
                              <a16:creationId xmlns:a16="http://schemas.microsoft.com/office/drawing/2014/main" id="{B448584F-2C70-9369-DD60-7DDABC036823}"/>
                            </a:ext>
                          </a:extLst>
                        </p:cNvPr>
                        <p:cNvGrpSpPr/>
                        <p:nvPr/>
                      </p:nvGrpSpPr>
                      <p:grpSpPr>
                        <a:xfrm>
                          <a:off x="3906175" y="2352689"/>
                          <a:ext cx="1461165" cy="188121"/>
                          <a:chOff x="606899" y="4384752"/>
                          <a:chExt cx="3252914" cy="456550"/>
                        </a:xfrm>
                      </p:grpSpPr>
                      <p:sp>
                        <p:nvSpPr>
                          <p:cNvPr id="234" name="Rectangle 233">
                            <a:extLst>
                              <a:ext uri="{FF2B5EF4-FFF2-40B4-BE49-F238E27FC236}">
                                <a16:creationId xmlns:a16="http://schemas.microsoft.com/office/drawing/2014/main" id="{5C709B9A-11D0-CA88-85F3-EE5CCF3F0D7D}"/>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235" name="Rectangle 234">
                            <a:extLst>
                              <a:ext uri="{FF2B5EF4-FFF2-40B4-BE49-F238E27FC236}">
                                <a16:creationId xmlns:a16="http://schemas.microsoft.com/office/drawing/2014/main" id="{408AD079-9D8A-A8FE-C8A8-FF3B81BF71DE}"/>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32" name="TextBox 231">
                          <a:extLst>
                            <a:ext uri="{FF2B5EF4-FFF2-40B4-BE49-F238E27FC236}">
                              <a16:creationId xmlns:a16="http://schemas.microsoft.com/office/drawing/2014/main" id="{8E7DF91C-D577-F769-E261-F5DA6B6B8D12}"/>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233" name="TextBox 232">
                          <a:extLst>
                            <a:ext uri="{FF2B5EF4-FFF2-40B4-BE49-F238E27FC236}">
                              <a16:creationId xmlns:a16="http://schemas.microsoft.com/office/drawing/2014/main" id="{0274E940-76C1-D151-C8E9-56E6B133934A}"/>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230" name="TextBox 229">
                        <a:extLst>
                          <a:ext uri="{FF2B5EF4-FFF2-40B4-BE49-F238E27FC236}">
                            <a16:creationId xmlns:a16="http://schemas.microsoft.com/office/drawing/2014/main" id="{CB0F848D-783D-286F-9F08-C4556D9CCEC3}"/>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188" name="Group 187">
                      <a:extLst>
                        <a:ext uri="{FF2B5EF4-FFF2-40B4-BE49-F238E27FC236}">
                          <a16:creationId xmlns:a16="http://schemas.microsoft.com/office/drawing/2014/main" id="{D55523A2-95D5-56AA-DECD-260F53626E0D}"/>
                        </a:ext>
                      </a:extLst>
                    </p:cNvPr>
                    <p:cNvGrpSpPr/>
                    <p:nvPr/>
                  </p:nvGrpSpPr>
                  <p:grpSpPr>
                    <a:xfrm>
                      <a:off x="3538443" y="8365671"/>
                      <a:ext cx="940589" cy="417994"/>
                      <a:chOff x="4532236" y="2751917"/>
                      <a:chExt cx="1469023" cy="652831"/>
                    </a:xfrm>
                  </p:grpSpPr>
                  <p:sp>
                    <p:nvSpPr>
                      <p:cNvPr id="189" name="Rectangle 188">
                        <a:extLst>
                          <a:ext uri="{FF2B5EF4-FFF2-40B4-BE49-F238E27FC236}">
                            <a16:creationId xmlns:a16="http://schemas.microsoft.com/office/drawing/2014/main" id="{56A5F20C-DB22-3C64-73A4-C79B25F1B028}"/>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0" name="Rectangle 189">
                        <a:extLst>
                          <a:ext uri="{FF2B5EF4-FFF2-40B4-BE49-F238E27FC236}">
                            <a16:creationId xmlns:a16="http://schemas.microsoft.com/office/drawing/2014/main" id="{B92FE1C9-1C7D-0C78-4F43-1F2768E41F9B}"/>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1" name="Rectangle 190">
                        <a:extLst>
                          <a:ext uri="{FF2B5EF4-FFF2-40B4-BE49-F238E27FC236}">
                            <a16:creationId xmlns:a16="http://schemas.microsoft.com/office/drawing/2014/main" id="{E8EBB68A-D69C-291A-D721-BE484CF37D1E}"/>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2" name="Rectangle 191">
                        <a:extLst>
                          <a:ext uri="{FF2B5EF4-FFF2-40B4-BE49-F238E27FC236}">
                            <a16:creationId xmlns:a16="http://schemas.microsoft.com/office/drawing/2014/main" id="{A7864506-5AFE-5EB2-97A5-19A97871D4B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3" name="Rectangle 192">
                        <a:extLst>
                          <a:ext uri="{FF2B5EF4-FFF2-40B4-BE49-F238E27FC236}">
                            <a16:creationId xmlns:a16="http://schemas.microsoft.com/office/drawing/2014/main" id="{106D3F7C-E357-2284-5E79-19FE1B777D7B}"/>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4" name="Rectangle 193">
                        <a:extLst>
                          <a:ext uri="{FF2B5EF4-FFF2-40B4-BE49-F238E27FC236}">
                            <a16:creationId xmlns:a16="http://schemas.microsoft.com/office/drawing/2014/main" id="{E1FF51BD-1FF5-30B5-E088-ECF0B6141A4E}"/>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5" name="Rectangle 194">
                        <a:extLst>
                          <a:ext uri="{FF2B5EF4-FFF2-40B4-BE49-F238E27FC236}">
                            <a16:creationId xmlns:a16="http://schemas.microsoft.com/office/drawing/2014/main" id="{5A7F4B6D-FC52-3844-7E48-51B512B89BEA}"/>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6" name="Rectangle 195">
                        <a:extLst>
                          <a:ext uri="{FF2B5EF4-FFF2-40B4-BE49-F238E27FC236}">
                            <a16:creationId xmlns:a16="http://schemas.microsoft.com/office/drawing/2014/main" id="{1649B9A4-64DF-C2F3-A62A-12248677AD75}"/>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7" name="Rectangle 196">
                        <a:extLst>
                          <a:ext uri="{FF2B5EF4-FFF2-40B4-BE49-F238E27FC236}">
                            <a16:creationId xmlns:a16="http://schemas.microsoft.com/office/drawing/2014/main" id="{2CA8E379-477B-814A-823A-7B42DBA28570}"/>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8" name="Rectangle 197">
                        <a:extLst>
                          <a:ext uri="{FF2B5EF4-FFF2-40B4-BE49-F238E27FC236}">
                            <a16:creationId xmlns:a16="http://schemas.microsoft.com/office/drawing/2014/main" id="{0A15BF91-6D34-15C6-49AB-E7079E5133A2}"/>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9" name="Rectangle 198">
                        <a:extLst>
                          <a:ext uri="{FF2B5EF4-FFF2-40B4-BE49-F238E27FC236}">
                            <a16:creationId xmlns:a16="http://schemas.microsoft.com/office/drawing/2014/main" id="{B8861AB3-8D19-99B2-CE12-3600EE69247C}"/>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0" name="Rectangle 199">
                        <a:extLst>
                          <a:ext uri="{FF2B5EF4-FFF2-40B4-BE49-F238E27FC236}">
                            <a16:creationId xmlns:a16="http://schemas.microsoft.com/office/drawing/2014/main" id="{55ADDE84-736A-E74F-46B5-48FB5DF25646}"/>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1" name="Rectangle 200">
                        <a:extLst>
                          <a:ext uri="{FF2B5EF4-FFF2-40B4-BE49-F238E27FC236}">
                            <a16:creationId xmlns:a16="http://schemas.microsoft.com/office/drawing/2014/main" id="{107E80E5-4B91-8453-DEE4-2D95C7209071}"/>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2" name="Rectangle 201">
                        <a:extLst>
                          <a:ext uri="{FF2B5EF4-FFF2-40B4-BE49-F238E27FC236}">
                            <a16:creationId xmlns:a16="http://schemas.microsoft.com/office/drawing/2014/main" id="{77C93DB4-B6EA-0A44-337C-B0398E34D556}"/>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3" name="Rectangle 202">
                        <a:extLst>
                          <a:ext uri="{FF2B5EF4-FFF2-40B4-BE49-F238E27FC236}">
                            <a16:creationId xmlns:a16="http://schemas.microsoft.com/office/drawing/2014/main" id="{11F8A3EE-450E-C2FD-01B1-8BE39D023D29}"/>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4" name="Rectangle 203">
                        <a:extLst>
                          <a:ext uri="{FF2B5EF4-FFF2-40B4-BE49-F238E27FC236}">
                            <a16:creationId xmlns:a16="http://schemas.microsoft.com/office/drawing/2014/main" id="{A1F7A8FF-8B23-F7EE-D1AF-A307C9489983}"/>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5" name="Rectangle 204">
                        <a:extLst>
                          <a:ext uri="{FF2B5EF4-FFF2-40B4-BE49-F238E27FC236}">
                            <a16:creationId xmlns:a16="http://schemas.microsoft.com/office/drawing/2014/main" id="{970F9E21-5E01-BA66-47E9-222F57BB29F5}"/>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6" name="Rectangle 205">
                        <a:extLst>
                          <a:ext uri="{FF2B5EF4-FFF2-40B4-BE49-F238E27FC236}">
                            <a16:creationId xmlns:a16="http://schemas.microsoft.com/office/drawing/2014/main" id="{37CAC678-1C11-F04C-295F-929097621164}"/>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07" name="Rectangle 206">
                        <a:extLst>
                          <a:ext uri="{FF2B5EF4-FFF2-40B4-BE49-F238E27FC236}">
                            <a16:creationId xmlns:a16="http://schemas.microsoft.com/office/drawing/2014/main" id="{BDBFA711-F893-9EED-0E35-7099F7DF5A32}"/>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8" name="Rectangle 207">
                        <a:extLst>
                          <a:ext uri="{FF2B5EF4-FFF2-40B4-BE49-F238E27FC236}">
                            <a16:creationId xmlns:a16="http://schemas.microsoft.com/office/drawing/2014/main" id="{E1F7C1B9-6D1E-68AB-4468-5C92B9EE1DCB}"/>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9" name="Rectangle 208">
                        <a:extLst>
                          <a:ext uri="{FF2B5EF4-FFF2-40B4-BE49-F238E27FC236}">
                            <a16:creationId xmlns:a16="http://schemas.microsoft.com/office/drawing/2014/main" id="{C30C3228-2FEF-3A19-95CD-CBBCED9F9D2E}"/>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0" name="Rectangle 209">
                        <a:extLst>
                          <a:ext uri="{FF2B5EF4-FFF2-40B4-BE49-F238E27FC236}">
                            <a16:creationId xmlns:a16="http://schemas.microsoft.com/office/drawing/2014/main" id="{7A71D57B-F95A-152F-8C0E-788FAA9CF088}"/>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1" name="Rectangle 210">
                        <a:extLst>
                          <a:ext uri="{FF2B5EF4-FFF2-40B4-BE49-F238E27FC236}">
                            <a16:creationId xmlns:a16="http://schemas.microsoft.com/office/drawing/2014/main" id="{08B683E4-014E-BC49-1D30-D47D8AE308D2}"/>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2" name="Rectangle 211">
                        <a:extLst>
                          <a:ext uri="{FF2B5EF4-FFF2-40B4-BE49-F238E27FC236}">
                            <a16:creationId xmlns:a16="http://schemas.microsoft.com/office/drawing/2014/main" id="{D0C51F88-10F9-F037-F337-EECA18F166D0}"/>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3" name="Rectangle 212">
                        <a:extLst>
                          <a:ext uri="{FF2B5EF4-FFF2-40B4-BE49-F238E27FC236}">
                            <a16:creationId xmlns:a16="http://schemas.microsoft.com/office/drawing/2014/main" id="{C018909D-6D6C-C427-BBFD-C69C4A87FEB9}"/>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4" name="Rectangle 213">
                        <a:extLst>
                          <a:ext uri="{FF2B5EF4-FFF2-40B4-BE49-F238E27FC236}">
                            <a16:creationId xmlns:a16="http://schemas.microsoft.com/office/drawing/2014/main" id="{A1E2073D-C6B2-168B-262E-D799352A24C2}"/>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5" name="Rectangle 214">
                        <a:extLst>
                          <a:ext uri="{FF2B5EF4-FFF2-40B4-BE49-F238E27FC236}">
                            <a16:creationId xmlns:a16="http://schemas.microsoft.com/office/drawing/2014/main" id="{B3D2DB70-41B3-93EA-F1F3-EE01799DDE4C}"/>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6" name="Rectangle 215">
                        <a:extLst>
                          <a:ext uri="{FF2B5EF4-FFF2-40B4-BE49-F238E27FC236}">
                            <a16:creationId xmlns:a16="http://schemas.microsoft.com/office/drawing/2014/main" id="{5B7949DC-E421-1730-24A7-869BA9CFD365}"/>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7" name="Rectangle 216">
                        <a:extLst>
                          <a:ext uri="{FF2B5EF4-FFF2-40B4-BE49-F238E27FC236}">
                            <a16:creationId xmlns:a16="http://schemas.microsoft.com/office/drawing/2014/main" id="{725E7379-673C-B440-62B4-10A4021DA64D}"/>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8" name="Rectangle 217">
                        <a:extLst>
                          <a:ext uri="{FF2B5EF4-FFF2-40B4-BE49-F238E27FC236}">
                            <a16:creationId xmlns:a16="http://schemas.microsoft.com/office/drawing/2014/main" id="{730E0604-CFAE-3C31-0086-61EA1A516478}"/>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9" name="Rectangle 218">
                        <a:extLst>
                          <a:ext uri="{FF2B5EF4-FFF2-40B4-BE49-F238E27FC236}">
                            <a16:creationId xmlns:a16="http://schemas.microsoft.com/office/drawing/2014/main" id="{7DC543FF-7F01-E5C5-5AAB-C88483C06357}"/>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0" name="Rectangle 219">
                        <a:extLst>
                          <a:ext uri="{FF2B5EF4-FFF2-40B4-BE49-F238E27FC236}">
                            <a16:creationId xmlns:a16="http://schemas.microsoft.com/office/drawing/2014/main" id="{AF396305-F26F-E700-6743-9B0088099BE5}"/>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1" name="Rectangle 220">
                        <a:extLst>
                          <a:ext uri="{FF2B5EF4-FFF2-40B4-BE49-F238E27FC236}">
                            <a16:creationId xmlns:a16="http://schemas.microsoft.com/office/drawing/2014/main" id="{102814A7-050A-E8F4-5DAF-DCBA257B9568}"/>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2" name="Rectangle 221">
                        <a:extLst>
                          <a:ext uri="{FF2B5EF4-FFF2-40B4-BE49-F238E27FC236}">
                            <a16:creationId xmlns:a16="http://schemas.microsoft.com/office/drawing/2014/main" id="{C01AC1C2-6895-D400-7AA9-39AB20DA5532}"/>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3" name="Rectangle 222">
                        <a:extLst>
                          <a:ext uri="{FF2B5EF4-FFF2-40B4-BE49-F238E27FC236}">
                            <a16:creationId xmlns:a16="http://schemas.microsoft.com/office/drawing/2014/main" id="{ABE37901-3516-CD5D-314C-B932018988D0}"/>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4" name="Rectangle 223">
                        <a:extLst>
                          <a:ext uri="{FF2B5EF4-FFF2-40B4-BE49-F238E27FC236}">
                            <a16:creationId xmlns:a16="http://schemas.microsoft.com/office/drawing/2014/main" id="{BF67DA59-7A7E-98C9-7E50-5790AF6DC680}"/>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5" name="Rectangle 224">
                        <a:extLst>
                          <a:ext uri="{FF2B5EF4-FFF2-40B4-BE49-F238E27FC236}">
                            <a16:creationId xmlns:a16="http://schemas.microsoft.com/office/drawing/2014/main" id="{DFF00AEA-2267-5345-2957-95D5503D5358}"/>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6" name="Rectangle 225">
                        <a:extLst>
                          <a:ext uri="{FF2B5EF4-FFF2-40B4-BE49-F238E27FC236}">
                            <a16:creationId xmlns:a16="http://schemas.microsoft.com/office/drawing/2014/main" id="{34AF6585-6C86-2282-A7D8-4F5051D21433}"/>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27" name="Rectangle 226">
                        <a:extLst>
                          <a:ext uri="{FF2B5EF4-FFF2-40B4-BE49-F238E27FC236}">
                            <a16:creationId xmlns:a16="http://schemas.microsoft.com/office/drawing/2014/main" id="{83DE7FFD-0B44-1FE2-09E1-8B514333C379}"/>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8" name="Rectangle 227">
                        <a:extLst>
                          <a:ext uri="{FF2B5EF4-FFF2-40B4-BE49-F238E27FC236}">
                            <a16:creationId xmlns:a16="http://schemas.microsoft.com/office/drawing/2014/main" id="{8762BA26-33A8-3EF9-B05A-1A64C9C2BD0C}"/>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182" name="TextBox 181">
                    <a:extLst>
                      <a:ext uri="{FF2B5EF4-FFF2-40B4-BE49-F238E27FC236}">
                        <a16:creationId xmlns:a16="http://schemas.microsoft.com/office/drawing/2014/main" id="{3D619E95-692D-7B95-75B0-C2D49235F02A}"/>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183" name="TextBox 182">
                    <a:extLst>
                      <a:ext uri="{FF2B5EF4-FFF2-40B4-BE49-F238E27FC236}">
                        <a16:creationId xmlns:a16="http://schemas.microsoft.com/office/drawing/2014/main" id="{EF70270B-4D47-4412-A5A8-2F010B030F20}"/>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184" name="TextBox 183">
                    <a:extLst>
                      <a:ext uri="{FF2B5EF4-FFF2-40B4-BE49-F238E27FC236}">
                        <a16:creationId xmlns:a16="http://schemas.microsoft.com/office/drawing/2014/main" id="{9CE5E592-D8C1-A394-D931-3DFC6F90311B}"/>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185" name="TextBox 184">
                    <a:extLst>
                      <a:ext uri="{FF2B5EF4-FFF2-40B4-BE49-F238E27FC236}">
                        <a16:creationId xmlns:a16="http://schemas.microsoft.com/office/drawing/2014/main" id="{BB6FDA32-9F1E-B862-5C1E-00041DC4301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186" name="TextBox 185">
                    <a:extLst>
                      <a:ext uri="{FF2B5EF4-FFF2-40B4-BE49-F238E27FC236}">
                        <a16:creationId xmlns:a16="http://schemas.microsoft.com/office/drawing/2014/main" id="{D7F96087-780C-7971-75FB-62901FD53C92}"/>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127" name="Group 126">
                  <a:extLst>
                    <a:ext uri="{FF2B5EF4-FFF2-40B4-BE49-F238E27FC236}">
                      <a16:creationId xmlns:a16="http://schemas.microsoft.com/office/drawing/2014/main" id="{A5B5A124-1E36-497F-78C6-5FC3FA3AC038}"/>
                    </a:ext>
                  </a:extLst>
                </p:cNvPr>
                <p:cNvGrpSpPr/>
                <p:nvPr/>
              </p:nvGrpSpPr>
              <p:grpSpPr>
                <a:xfrm>
                  <a:off x="3339172" y="7881659"/>
                  <a:ext cx="1723378" cy="2171726"/>
                  <a:chOff x="313501" y="1597258"/>
                  <a:chExt cx="2882991" cy="4520040"/>
                </a:xfrm>
              </p:grpSpPr>
              <p:sp>
                <p:nvSpPr>
                  <p:cNvPr id="179" name="TextBox 178">
                    <a:extLst>
                      <a:ext uri="{FF2B5EF4-FFF2-40B4-BE49-F238E27FC236}">
                        <a16:creationId xmlns:a16="http://schemas.microsoft.com/office/drawing/2014/main" id="{2467ECDE-43E5-5AEB-B775-C8695B888DA6}"/>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180" name="Rounded Rectangle 179">
                    <a:extLst>
                      <a:ext uri="{FF2B5EF4-FFF2-40B4-BE49-F238E27FC236}">
                        <a16:creationId xmlns:a16="http://schemas.microsoft.com/office/drawing/2014/main" id="{920D85DE-30BB-A214-CDD3-29FC9465529F}"/>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128" name="Group 127">
                  <a:extLst>
                    <a:ext uri="{FF2B5EF4-FFF2-40B4-BE49-F238E27FC236}">
                      <a16:creationId xmlns:a16="http://schemas.microsoft.com/office/drawing/2014/main" id="{E3BD063B-A363-7C09-CE28-45C48E26C321}"/>
                    </a:ext>
                  </a:extLst>
                </p:cNvPr>
                <p:cNvGrpSpPr/>
                <p:nvPr/>
              </p:nvGrpSpPr>
              <p:grpSpPr>
                <a:xfrm>
                  <a:off x="3420063" y="9001757"/>
                  <a:ext cx="1573841" cy="1030005"/>
                  <a:chOff x="3420063" y="8932486"/>
                  <a:chExt cx="1573841" cy="1030005"/>
                </a:xfrm>
              </p:grpSpPr>
              <p:sp>
                <p:nvSpPr>
                  <p:cNvPr id="129" name="TextBox 128">
                    <a:extLst>
                      <a:ext uri="{FF2B5EF4-FFF2-40B4-BE49-F238E27FC236}">
                        <a16:creationId xmlns:a16="http://schemas.microsoft.com/office/drawing/2014/main" id="{E0E11B67-9DE6-667F-4863-703908128974}"/>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130" name="Google Shape;325;p14">
                    <a:extLst>
                      <a:ext uri="{FF2B5EF4-FFF2-40B4-BE49-F238E27FC236}">
                        <a16:creationId xmlns:a16="http://schemas.microsoft.com/office/drawing/2014/main" id="{441ED152-7BA1-43B6-ADDF-8446106A995B}"/>
                      </a:ext>
                    </a:extLst>
                  </p:cNvPr>
                  <p:cNvGrpSpPr/>
                  <p:nvPr/>
                </p:nvGrpSpPr>
                <p:grpSpPr>
                  <a:xfrm>
                    <a:off x="4382090" y="8978257"/>
                    <a:ext cx="382084" cy="303282"/>
                    <a:chOff x="7351400" y="3647440"/>
                    <a:chExt cx="1969641" cy="1598639"/>
                  </a:xfrm>
                </p:grpSpPr>
                <p:grpSp>
                  <p:nvGrpSpPr>
                    <p:cNvPr id="175" name="Google Shape;326;p14">
                      <a:extLst>
                        <a:ext uri="{FF2B5EF4-FFF2-40B4-BE49-F238E27FC236}">
                          <a16:creationId xmlns:a16="http://schemas.microsoft.com/office/drawing/2014/main" id="{FA864146-0E54-6EFC-8122-762226D79E58}"/>
                        </a:ext>
                      </a:extLst>
                    </p:cNvPr>
                    <p:cNvGrpSpPr/>
                    <p:nvPr/>
                  </p:nvGrpSpPr>
                  <p:grpSpPr>
                    <a:xfrm>
                      <a:off x="7936643" y="3647440"/>
                      <a:ext cx="914400" cy="925830"/>
                      <a:chOff x="7924430" y="3605677"/>
                      <a:chExt cx="914400" cy="925829"/>
                    </a:xfrm>
                  </p:grpSpPr>
                  <p:sp>
                    <p:nvSpPr>
                      <p:cNvPr id="177" name="Google Shape;327;p14">
                        <a:extLst>
                          <a:ext uri="{FF2B5EF4-FFF2-40B4-BE49-F238E27FC236}">
                            <a16:creationId xmlns:a16="http://schemas.microsoft.com/office/drawing/2014/main" id="{9F0ABF30-F174-D95F-534D-2B5A73803112}"/>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8" name="Google Shape;328;p14">
                        <a:extLst>
                          <a:ext uri="{FF2B5EF4-FFF2-40B4-BE49-F238E27FC236}">
                            <a16:creationId xmlns:a16="http://schemas.microsoft.com/office/drawing/2014/main" id="{EB091516-B6F2-D017-E7D4-D9498F6BE8F0}"/>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6" name="Google Shape;329;p14">
                      <a:extLst>
                        <a:ext uri="{FF2B5EF4-FFF2-40B4-BE49-F238E27FC236}">
                          <a16:creationId xmlns:a16="http://schemas.microsoft.com/office/drawing/2014/main" id="{8A3B2C9C-FBD8-7755-2112-5651794ABEE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31" name="Straight Connector 130">
                    <a:extLst>
                      <a:ext uri="{FF2B5EF4-FFF2-40B4-BE49-F238E27FC236}">
                        <a16:creationId xmlns:a16="http://schemas.microsoft.com/office/drawing/2014/main" id="{131938E7-06C7-46BA-F56B-87767F7E54E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31">
                    <a:extLst>
                      <a:ext uri="{FF2B5EF4-FFF2-40B4-BE49-F238E27FC236}">
                        <a16:creationId xmlns:a16="http://schemas.microsoft.com/office/drawing/2014/main" id="{F7F90AAC-29D2-5911-68A2-72AE50F5DC48}"/>
                      </a:ext>
                    </a:extLst>
                  </p:cNvPr>
                  <p:cNvGrpSpPr/>
                  <p:nvPr/>
                </p:nvGrpSpPr>
                <p:grpSpPr>
                  <a:xfrm>
                    <a:off x="4685773" y="9255897"/>
                    <a:ext cx="291558" cy="203553"/>
                    <a:chOff x="4657655" y="9425852"/>
                    <a:chExt cx="291558" cy="203553"/>
                  </a:xfrm>
                </p:grpSpPr>
                <p:grpSp>
                  <p:nvGrpSpPr>
                    <p:cNvPr id="169" name="Google Shape;295;p14">
                      <a:extLst>
                        <a:ext uri="{FF2B5EF4-FFF2-40B4-BE49-F238E27FC236}">
                          <a16:creationId xmlns:a16="http://schemas.microsoft.com/office/drawing/2014/main" id="{A683F256-EA85-A727-D15C-5F6A206C5BDE}"/>
                        </a:ext>
                      </a:extLst>
                    </p:cNvPr>
                    <p:cNvGrpSpPr/>
                    <p:nvPr/>
                  </p:nvGrpSpPr>
                  <p:grpSpPr>
                    <a:xfrm>
                      <a:off x="4657655" y="9425852"/>
                      <a:ext cx="291558" cy="203553"/>
                      <a:chOff x="5869089" y="4910113"/>
                      <a:chExt cx="1502978" cy="1072956"/>
                    </a:xfrm>
                  </p:grpSpPr>
                  <p:grpSp>
                    <p:nvGrpSpPr>
                      <p:cNvPr id="171" name="Google Shape;296;p14">
                        <a:extLst>
                          <a:ext uri="{FF2B5EF4-FFF2-40B4-BE49-F238E27FC236}">
                            <a16:creationId xmlns:a16="http://schemas.microsoft.com/office/drawing/2014/main" id="{90AB0F90-C4E1-C88A-AFE7-0FA0C8401138}"/>
                          </a:ext>
                        </a:extLst>
                      </p:cNvPr>
                      <p:cNvGrpSpPr/>
                      <p:nvPr/>
                    </p:nvGrpSpPr>
                    <p:grpSpPr>
                      <a:xfrm>
                        <a:off x="6143375" y="4910113"/>
                        <a:ext cx="914400" cy="914401"/>
                        <a:chOff x="8767890" y="5268760"/>
                        <a:chExt cx="914400" cy="914400"/>
                      </a:xfrm>
                    </p:grpSpPr>
                    <p:sp>
                      <p:nvSpPr>
                        <p:cNvPr id="173" name="Google Shape;297;p14">
                          <a:extLst>
                            <a:ext uri="{FF2B5EF4-FFF2-40B4-BE49-F238E27FC236}">
                              <a16:creationId xmlns:a16="http://schemas.microsoft.com/office/drawing/2014/main" id="{BFC72FA8-D35F-99D8-25D7-93BC391D3401}"/>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4" name="Google Shape;298;p14">
                          <a:extLst>
                            <a:ext uri="{FF2B5EF4-FFF2-40B4-BE49-F238E27FC236}">
                              <a16:creationId xmlns:a16="http://schemas.microsoft.com/office/drawing/2014/main" id="{6E3B7846-2D1F-1F1E-B84D-BD4285676B66}"/>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2" name="Google Shape;299;p14">
                        <a:extLst>
                          <a:ext uri="{FF2B5EF4-FFF2-40B4-BE49-F238E27FC236}">
                            <a16:creationId xmlns:a16="http://schemas.microsoft.com/office/drawing/2014/main" id="{0F6C119B-928A-00A2-7B51-8580D3EE000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170" name="Curved Connector 169">
                      <a:extLst>
                        <a:ext uri="{FF2B5EF4-FFF2-40B4-BE49-F238E27FC236}">
                          <a16:creationId xmlns:a16="http://schemas.microsoft.com/office/drawing/2014/main" id="{5C0434E7-93E6-045E-6B9B-A258E4C7608C}"/>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3" name="Google Shape;317;p14">
                    <a:extLst>
                      <a:ext uri="{FF2B5EF4-FFF2-40B4-BE49-F238E27FC236}">
                        <a16:creationId xmlns:a16="http://schemas.microsoft.com/office/drawing/2014/main" id="{BF4A1FBC-F7B7-5F31-10E9-F30122C1FD8C}"/>
                      </a:ext>
                    </a:extLst>
                  </p:cNvPr>
                  <p:cNvGrpSpPr/>
                  <p:nvPr/>
                </p:nvGrpSpPr>
                <p:grpSpPr>
                  <a:xfrm rot="5400000">
                    <a:off x="3644476" y="9336941"/>
                    <a:ext cx="184626" cy="576178"/>
                    <a:chOff x="3566336" y="2144889"/>
                    <a:chExt cx="1156631" cy="3641714"/>
                  </a:xfrm>
                </p:grpSpPr>
                <p:sp>
                  <p:nvSpPr>
                    <p:cNvPr id="166" name="Google Shape;318;p14">
                      <a:extLst>
                        <a:ext uri="{FF2B5EF4-FFF2-40B4-BE49-F238E27FC236}">
                          <a16:creationId xmlns:a16="http://schemas.microsoft.com/office/drawing/2014/main" id="{6BED850F-3EE7-A188-6003-C768E2BBFDA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7" name="Google Shape;319;p14">
                      <a:extLst>
                        <a:ext uri="{FF2B5EF4-FFF2-40B4-BE49-F238E27FC236}">
                          <a16:creationId xmlns:a16="http://schemas.microsoft.com/office/drawing/2014/main" id="{D22BEC09-7E8A-FA8D-576B-5FF825FC8917}"/>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8" name="Google Shape;320;p14">
                      <a:extLst>
                        <a:ext uri="{FF2B5EF4-FFF2-40B4-BE49-F238E27FC236}">
                          <a16:creationId xmlns:a16="http://schemas.microsoft.com/office/drawing/2014/main" id="{E218E9C5-9EE0-EDE7-A6DC-4EDDB828A6AB}"/>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134" name="Google Shape;312;p14">
                    <a:extLst>
                      <a:ext uri="{FF2B5EF4-FFF2-40B4-BE49-F238E27FC236}">
                        <a16:creationId xmlns:a16="http://schemas.microsoft.com/office/drawing/2014/main" id="{23D3FE17-A199-042F-719A-AD36453BF60E}"/>
                      </a:ext>
                    </a:extLst>
                  </p:cNvPr>
                  <p:cNvGrpSpPr/>
                  <p:nvPr/>
                </p:nvGrpSpPr>
                <p:grpSpPr>
                  <a:xfrm>
                    <a:off x="3420063" y="8950075"/>
                    <a:ext cx="420599" cy="276959"/>
                    <a:chOff x="7175778" y="3428158"/>
                    <a:chExt cx="2168186" cy="1459889"/>
                  </a:xfrm>
                </p:grpSpPr>
                <p:grpSp>
                  <p:nvGrpSpPr>
                    <p:cNvPr id="162" name="Google Shape;313;p14">
                      <a:extLst>
                        <a:ext uri="{FF2B5EF4-FFF2-40B4-BE49-F238E27FC236}">
                          <a16:creationId xmlns:a16="http://schemas.microsoft.com/office/drawing/2014/main" id="{65C1E505-7C0A-1CDB-AFAE-42B2C5B1F4D1}"/>
                        </a:ext>
                      </a:extLst>
                    </p:cNvPr>
                    <p:cNvGrpSpPr/>
                    <p:nvPr/>
                  </p:nvGrpSpPr>
                  <p:grpSpPr>
                    <a:xfrm>
                      <a:off x="8009957" y="3572476"/>
                      <a:ext cx="914400" cy="942232"/>
                      <a:chOff x="7997744" y="3530713"/>
                      <a:chExt cx="914400" cy="942231"/>
                    </a:xfrm>
                  </p:grpSpPr>
                  <p:sp>
                    <p:nvSpPr>
                      <p:cNvPr id="164" name="Google Shape;314;p14">
                        <a:extLst>
                          <a:ext uri="{FF2B5EF4-FFF2-40B4-BE49-F238E27FC236}">
                            <a16:creationId xmlns:a16="http://schemas.microsoft.com/office/drawing/2014/main" id="{B9268E49-3C08-72F1-86C1-A0E10EFD5BE9}"/>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65" name="Google Shape;315;p14">
                        <a:extLst>
                          <a:ext uri="{FF2B5EF4-FFF2-40B4-BE49-F238E27FC236}">
                            <a16:creationId xmlns:a16="http://schemas.microsoft.com/office/drawing/2014/main" id="{332A23B8-947F-2572-C89D-5493C518A388}"/>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63" name="Google Shape;316;p14">
                      <a:extLst>
                        <a:ext uri="{FF2B5EF4-FFF2-40B4-BE49-F238E27FC236}">
                          <a16:creationId xmlns:a16="http://schemas.microsoft.com/office/drawing/2014/main" id="{43E82CC6-EC50-A825-5D15-928952FE6CA2}"/>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135" name="Group 134">
                    <a:extLst>
                      <a:ext uri="{FF2B5EF4-FFF2-40B4-BE49-F238E27FC236}">
                        <a16:creationId xmlns:a16="http://schemas.microsoft.com/office/drawing/2014/main" id="{7C8A9571-A1BB-1E70-0E86-E93831942076}"/>
                      </a:ext>
                    </a:extLst>
                  </p:cNvPr>
                  <p:cNvGrpSpPr/>
                  <p:nvPr/>
                </p:nvGrpSpPr>
                <p:grpSpPr>
                  <a:xfrm>
                    <a:off x="3764179" y="9229278"/>
                    <a:ext cx="364566" cy="276959"/>
                    <a:chOff x="3784606" y="9195777"/>
                    <a:chExt cx="364566" cy="276959"/>
                  </a:xfrm>
                </p:grpSpPr>
                <p:sp>
                  <p:nvSpPr>
                    <p:cNvPr id="158" name="Google Shape;331;p14">
                      <a:extLst>
                        <a:ext uri="{FF2B5EF4-FFF2-40B4-BE49-F238E27FC236}">
                          <a16:creationId xmlns:a16="http://schemas.microsoft.com/office/drawing/2014/main" id="{C371FCE0-35D1-669A-8A6F-1042FDC6A2A2}"/>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59" name="Google Shape;332;p14">
                      <a:extLst>
                        <a:ext uri="{FF2B5EF4-FFF2-40B4-BE49-F238E27FC236}">
                          <a16:creationId xmlns:a16="http://schemas.microsoft.com/office/drawing/2014/main" id="{D900EF0E-0D77-537B-0256-6FDE17A0AC91}"/>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0" name="Google Shape;333;p14">
                      <a:extLst>
                        <a:ext uri="{FF2B5EF4-FFF2-40B4-BE49-F238E27FC236}">
                          <a16:creationId xmlns:a16="http://schemas.microsoft.com/office/drawing/2014/main" id="{86D2E452-461E-8636-3BA4-593D91C11044}"/>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161" name="Curved Connector 160">
                      <a:extLst>
                        <a:ext uri="{FF2B5EF4-FFF2-40B4-BE49-F238E27FC236}">
                          <a16:creationId xmlns:a16="http://schemas.microsoft.com/office/drawing/2014/main" id="{CFC6C773-263E-1075-BBC5-B72610AF5CFD}"/>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A42D5DA1-C68C-5937-83EE-B42E248A0940}"/>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a:extLst>
                      <a:ext uri="{FF2B5EF4-FFF2-40B4-BE49-F238E27FC236}">
                        <a16:creationId xmlns:a16="http://schemas.microsoft.com/office/drawing/2014/main" id="{3EBD8297-A219-BD52-D0C4-71220F18A740}"/>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Oval 137">
                    <a:extLst>
                      <a:ext uri="{FF2B5EF4-FFF2-40B4-BE49-F238E27FC236}">
                        <a16:creationId xmlns:a16="http://schemas.microsoft.com/office/drawing/2014/main" id="{F37EDEC9-3ECB-5FAB-5A55-001FCA19B827}"/>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7FEA6BE-F47F-E789-2646-91D1C060C8BD}"/>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A48F4F9-CB77-4669-6B28-0EF2EF5B5EE6}"/>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729D68B-5C3B-AA73-A060-D6A4810686D5}"/>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C8467F6-6366-2577-80C1-532B1306D1E0}"/>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8738D7-B189-DE57-823B-534D7122C87B}"/>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38BCA97-EA53-53AA-5544-D02F92F6824B}"/>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F962F45E-B649-FB95-D021-F69B4CCB82DF}"/>
                      </a:ext>
                    </a:extLst>
                  </p:cNvPr>
                  <p:cNvGrpSpPr/>
                  <p:nvPr/>
                </p:nvGrpSpPr>
                <p:grpSpPr>
                  <a:xfrm>
                    <a:off x="4669978" y="9151223"/>
                    <a:ext cx="148082" cy="195707"/>
                    <a:chOff x="4593048" y="9044485"/>
                    <a:chExt cx="148082" cy="195707"/>
                  </a:xfrm>
                </p:grpSpPr>
                <p:sp>
                  <p:nvSpPr>
                    <p:cNvPr id="154" name="Oval 153">
                      <a:extLst>
                        <a:ext uri="{FF2B5EF4-FFF2-40B4-BE49-F238E27FC236}">
                          <a16:creationId xmlns:a16="http://schemas.microsoft.com/office/drawing/2014/main" id="{66A9B9AF-C364-5060-C7A5-1464F8C8A4C9}"/>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DF10652-07C0-177C-5B59-3785D9268341}"/>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11B28B63-CB91-B0D3-1CD8-096A3FB9FA7E}"/>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DFE179D-3CC5-298B-B398-E151FA585D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Oval 145">
                    <a:extLst>
                      <a:ext uri="{FF2B5EF4-FFF2-40B4-BE49-F238E27FC236}">
                        <a16:creationId xmlns:a16="http://schemas.microsoft.com/office/drawing/2014/main" id="{70AB6C1E-F082-C834-E862-DDF280EBF895}"/>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Connector 146">
                    <a:extLst>
                      <a:ext uri="{FF2B5EF4-FFF2-40B4-BE49-F238E27FC236}">
                        <a16:creationId xmlns:a16="http://schemas.microsoft.com/office/drawing/2014/main" id="{2ABB7FB7-8505-9D21-A167-D6D577FFC67A}"/>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8" name="Group 147">
                    <a:extLst>
                      <a:ext uri="{FF2B5EF4-FFF2-40B4-BE49-F238E27FC236}">
                        <a16:creationId xmlns:a16="http://schemas.microsoft.com/office/drawing/2014/main" id="{5957FCA5-28BA-6716-937B-4F01917DCBD2}"/>
                      </a:ext>
                    </a:extLst>
                  </p:cNvPr>
                  <p:cNvGrpSpPr>
                    <a:grpSpLocks noChangeAspect="1"/>
                  </p:cNvGrpSpPr>
                  <p:nvPr/>
                </p:nvGrpSpPr>
                <p:grpSpPr>
                  <a:xfrm>
                    <a:off x="3524956" y="8944840"/>
                    <a:ext cx="598058" cy="839861"/>
                    <a:chOff x="3841750" y="8667750"/>
                    <a:chExt cx="730250" cy="1038435"/>
                  </a:xfrm>
                </p:grpSpPr>
                <p:sp>
                  <p:nvSpPr>
                    <p:cNvPr id="152" name="Freeform 151">
                      <a:extLst>
                        <a:ext uri="{FF2B5EF4-FFF2-40B4-BE49-F238E27FC236}">
                          <a16:creationId xmlns:a16="http://schemas.microsoft.com/office/drawing/2014/main" id="{79AE1793-444A-12DF-2E21-50C762DD644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839DB57F-92BD-65DD-62F4-DA908D8A03D3}"/>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82D9A379-FFEE-9361-A748-5AAB8E372B48}"/>
                      </a:ext>
                    </a:extLst>
                  </p:cNvPr>
                  <p:cNvGrpSpPr>
                    <a:grpSpLocks noChangeAspect="1"/>
                  </p:cNvGrpSpPr>
                  <p:nvPr/>
                </p:nvGrpSpPr>
                <p:grpSpPr>
                  <a:xfrm>
                    <a:off x="4384066" y="8932486"/>
                    <a:ext cx="598058" cy="839861"/>
                    <a:chOff x="3841750" y="8667750"/>
                    <a:chExt cx="730250" cy="1038435"/>
                  </a:xfrm>
                </p:grpSpPr>
                <p:sp>
                  <p:nvSpPr>
                    <p:cNvPr id="150" name="Freeform 149">
                      <a:extLst>
                        <a:ext uri="{FF2B5EF4-FFF2-40B4-BE49-F238E27FC236}">
                          <a16:creationId xmlns:a16="http://schemas.microsoft.com/office/drawing/2014/main" id="{13E6B719-FFFD-B76D-985E-3653B2EA42E7}"/>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BEB9644E-C57B-1CEC-4DD0-EA2996F1B080}"/>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05" name="Straight Connector 104">
                <a:extLst>
                  <a:ext uri="{FF2B5EF4-FFF2-40B4-BE49-F238E27FC236}">
                    <a16:creationId xmlns:a16="http://schemas.microsoft.com/office/drawing/2014/main" id="{91265417-AE7E-2BDF-6FA2-C6C5EF5BF280}"/>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6" name="Group 105">
                <a:extLst>
                  <a:ext uri="{FF2B5EF4-FFF2-40B4-BE49-F238E27FC236}">
                    <a16:creationId xmlns:a16="http://schemas.microsoft.com/office/drawing/2014/main" id="{2E8F9448-845B-C4FF-94DA-F54205124BB5}"/>
                  </a:ext>
                </a:extLst>
              </p:cNvPr>
              <p:cNvGrpSpPr/>
              <p:nvPr/>
            </p:nvGrpSpPr>
            <p:grpSpPr>
              <a:xfrm>
                <a:off x="5566831" y="8159237"/>
                <a:ext cx="371666" cy="473069"/>
                <a:chOff x="5466272" y="8090697"/>
                <a:chExt cx="371666" cy="473069"/>
              </a:xfrm>
            </p:grpSpPr>
            <p:pic>
              <p:nvPicPr>
                <p:cNvPr id="122" name="Graphic 121" descr="Group of men with solid fill">
                  <a:extLst>
                    <a:ext uri="{FF2B5EF4-FFF2-40B4-BE49-F238E27FC236}">
                      <a16:creationId xmlns:a16="http://schemas.microsoft.com/office/drawing/2014/main" id="{8E7A94E5-A9CB-9270-E1B6-4A5EA945C11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466272" y="8192100"/>
                  <a:ext cx="371666" cy="371666"/>
                </a:xfrm>
                <a:prstGeom prst="rect">
                  <a:avLst/>
                </a:prstGeom>
              </p:spPr>
            </p:pic>
            <p:grpSp>
              <p:nvGrpSpPr>
                <p:cNvPr id="123" name="Group 122">
                  <a:extLst>
                    <a:ext uri="{FF2B5EF4-FFF2-40B4-BE49-F238E27FC236}">
                      <a16:creationId xmlns:a16="http://schemas.microsoft.com/office/drawing/2014/main" id="{543F14D4-0841-7324-533D-B809AE90C2F0}"/>
                    </a:ext>
                  </a:extLst>
                </p:cNvPr>
                <p:cNvGrpSpPr>
                  <a:grpSpLocks noChangeAspect="1"/>
                </p:cNvGrpSpPr>
                <p:nvPr/>
              </p:nvGrpSpPr>
              <p:grpSpPr>
                <a:xfrm>
                  <a:off x="5541157" y="8090697"/>
                  <a:ext cx="209869" cy="91442"/>
                  <a:chOff x="5828129" y="7499991"/>
                  <a:chExt cx="816395" cy="276020"/>
                </a:xfrm>
              </p:grpSpPr>
              <p:sp>
                <p:nvSpPr>
                  <p:cNvPr id="124" name="Freeform 123">
                    <a:extLst>
                      <a:ext uri="{FF2B5EF4-FFF2-40B4-BE49-F238E27FC236}">
                        <a16:creationId xmlns:a16="http://schemas.microsoft.com/office/drawing/2014/main" id="{8AA4808B-97A4-0784-A5AB-3059786E0419}"/>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124">
                    <a:extLst>
                      <a:ext uri="{FF2B5EF4-FFF2-40B4-BE49-F238E27FC236}">
                        <a16:creationId xmlns:a16="http://schemas.microsoft.com/office/drawing/2014/main" id="{08266D78-F24C-6264-1F34-2D5B55D68797}"/>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107" name="Group 106">
                <a:extLst>
                  <a:ext uri="{FF2B5EF4-FFF2-40B4-BE49-F238E27FC236}">
                    <a16:creationId xmlns:a16="http://schemas.microsoft.com/office/drawing/2014/main" id="{554F57F8-5962-6913-9A5C-74D9C199F26D}"/>
                  </a:ext>
                </a:extLst>
              </p:cNvPr>
              <p:cNvGrpSpPr/>
              <p:nvPr/>
            </p:nvGrpSpPr>
            <p:grpSpPr>
              <a:xfrm>
                <a:off x="5486977" y="9061534"/>
                <a:ext cx="483421" cy="473060"/>
                <a:chOff x="5486977" y="9061534"/>
                <a:chExt cx="483421" cy="473060"/>
              </a:xfrm>
            </p:grpSpPr>
            <p:grpSp>
              <p:nvGrpSpPr>
                <p:cNvPr id="116" name="Group 115">
                  <a:extLst>
                    <a:ext uri="{FF2B5EF4-FFF2-40B4-BE49-F238E27FC236}">
                      <a16:creationId xmlns:a16="http://schemas.microsoft.com/office/drawing/2014/main" id="{19CF79F8-C491-69D8-D732-A8DE5264509F}"/>
                    </a:ext>
                  </a:extLst>
                </p:cNvPr>
                <p:cNvGrpSpPr/>
                <p:nvPr/>
              </p:nvGrpSpPr>
              <p:grpSpPr>
                <a:xfrm>
                  <a:off x="5486977" y="9061534"/>
                  <a:ext cx="371666" cy="473060"/>
                  <a:chOff x="5466272" y="8090706"/>
                  <a:chExt cx="371666" cy="473060"/>
                </a:xfrm>
              </p:grpSpPr>
              <p:pic>
                <p:nvPicPr>
                  <p:cNvPr id="118" name="Graphic 117" descr="Group of men with solid fill">
                    <a:extLst>
                      <a:ext uri="{FF2B5EF4-FFF2-40B4-BE49-F238E27FC236}">
                        <a16:creationId xmlns:a16="http://schemas.microsoft.com/office/drawing/2014/main" id="{B7DF1680-A83D-ED5C-4E50-E4D6A83A95D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66272" y="8192100"/>
                    <a:ext cx="371666" cy="371666"/>
                  </a:xfrm>
                  <a:prstGeom prst="rect">
                    <a:avLst/>
                  </a:prstGeom>
                </p:spPr>
              </p:pic>
              <p:grpSp>
                <p:nvGrpSpPr>
                  <p:cNvPr id="119" name="Group 118">
                    <a:extLst>
                      <a:ext uri="{FF2B5EF4-FFF2-40B4-BE49-F238E27FC236}">
                        <a16:creationId xmlns:a16="http://schemas.microsoft.com/office/drawing/2014/main" id="{1591D32C-D044-80D9-F636-50CABD9158A9}"/>
                      </a:ext>
                    </a:extLst>
                  </p:cNvPr>
                  <p:cNvGrpSpPr>
                    <a:grpSpLocks noChangeAspect="1"/>
                  </p:cNvGrpSpPr>
                  <p:nvPr/>
                </p:nvGrpSpPr>
                <p:grpSpPr>
                  <a:xfrm>
                    <a:off x="5541157" y="8090706"/>
                    <a:ext cx="209869" cy="91440"/>
                    <a:chOff x="5828129" y="7499991"/>
                    <a:chExt cx="816395" cy="276013"/>
                  </a:xfrm>
                </p:grpSpPr>
                <p:sp>
                  <p:nvSpPr>
                    <p:cNvPr id="120" name="Freeform 119">
                      <a:extLst>
                        <a:ext uri="{FF2B5EF4-FFF2-40B4-BE49-F238E27FC236}">
                          <a16:creationId xmlns:a16="http://schemas.microsoft.com/office/drawing/2014/main" id="{25459721-074E-E401-ACE6-64415DF15A00}"/>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120">
                      <a:extLst>
                        <a:ext uri="{FF2B5EF4-FFF2-40B4-BE49-F238E27FC236}">
                          <a16:creationId xmlns:a16="http://schemas.microsoft.com/office/drawing/2014/main" id="{2D9AA606-E880-50C5-77D4-59B90B1F1B17}"/>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7" name="Left Brace 116">
                  <a:extLst>
                    <a:ext uri="{FF2B5EF4-FFF2-40B4-BE49-F238E27FC236}">
                      <a16:creationId xmlns:a16="http://schemas.microsoft.com/office/drawing/2014/main" id="{900C08FE-7417-35E4-138E-6F8308B0B93C}"/>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5F107491-21EE-C636-5301-46B1452918D3}"/>
                  </a:ext>
                </a:extLst>
              </p:cNvPr>
              <p:cNvGrpSpPr/>
              <p:nvPr/>
            </p:nvGrpSpPr>
            <p:grpSpPr>
              <a:xfrm>
                <a:off x="7143544" y="8535945"/>
                <a:ext cx="515106" cy="820424"/>
                <a:chOff x="5343537" y="8990374"/>
                <a:chExt cx="515106" cy="820424"/>
              </a:xfrm>
            </p:grpSpPr>
            <p:grpSp>
              <p:nvGrpSpPr>
                <p:cNvPr id="110" name="Group 109">
                  <a:extLst>
                    <a:ext uri="{FF2B5EF4-FFF2-40B4-BE49-F238E27FC236}">
                      <a16:creationId xmlns:a16="http://schemas.microsoft.com/office/drawing/2014/main" id="{CF38417C-7CA9-9F5C-6B8C-53060CE0B100}"/>
                    </a:ext>
                  </a:extLst>
                </p:cNvPr>
                <p:cNvGrpSpPr/>
                <p:nvPr/>
              </p:nvGrpSpPr>
              <p:grpSpPr>
                <a:xfrm>
                  <a:off x="5486977" y="9061541"/>
                  <a:ext cx="371666" cy="473053"/>
                  <a:chOff x="5466272" y="8090713"/>
                  <a:chExt cx="371666" cy="473053"/>
                </a:xfrm>
              </p:grpSpPr>
              <p:pic>
                <p:nvPicPr>
                  <p:cNvPr id="112" name="Graphic 111" descr="Group of men with solid fill">
                    <a:extLst>
                      <a:ext uri="{FF2B5EF4-FFF2-40B4-BE49-F238E27FC236}">
                        <a16:creationId xmlns:a16="http://schemas.microsoft.com/office/drawing/2014/main" id="{E7DB2835-6851-BC8A-C19E-FCFA14E22AE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66272" y="8192100"/>
                    <a:ext cx="371666" cy="371666"/>
                  </a:xfrm>
                  <a:prstGeom prst="rect">
                    <a:avLst/>
                  </a:prstGeom>
                </p:spPr>
              </p:pic>
              <p:grpSp>
                <p:nvGrpSpPr>
                  <p:cNvPr id="113" name="Group 112">
                    <a:extLst>
                      <a:ext uri="{FF2B5EF4-FFF2-40B4-BE49-F238E27FC236}">
                        <a16:creationId xmlns:a16="http://schemas.microsoft.com/office/drawing/2014/main" id="{6C83C267-0105-744E-1408-1DB06D680F2E}"/>
                      </a:ext>
                    </a:extLst>
                  </p:cNvPr>
                  <p:cNvGrpSpPr>
                    <a:grpSpLocks noChangeAspect="1"/>
                  </p:cNvGrpSpPr>
                  <p:nvPr/>
                </p:nvGrpSpPr>
                <p:grpSpPr>
                  <a:xfrm>
                    <a:off x="5541157" y="8090713"/>
                    <a:ext cx="209869" cy="91431"/>
                    <a:chOff x="5828129" y="7500018"/>
                    <a:chExt cx="816395" cy="275986"/>
                  </a:xfrm>
                </p:grpSpPr>
                <p:sp>
                  <p:nvSpPr>
                    <p:cNvPr id="114" name="Freeform 113">
                      <a:extLst>
                        <a:ext uri="{FF2B5EF4-FFF2-40B4-BE49-F238E27FC236}">
                          <a16:creationId xmlns:a16="http://schemas.microsoft.com/office/drawing/2014/main" id="{DCF0981E-D975-E26E-F122-E68A01B696EE}"/>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114">
                      <a:extLst>
                        <a:ext uri="{FF2B5EF4-FFF2-40B4-BE49-F238E27FC236}">
                          <a16:creationId xmlns:a16="http://schemas.microsoft.com/office/drawing/2014/main" id="{ECA2B8CF-B437-1880-BF49-D77ED5F95EB2}"/>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1" name="Left Brace 110">
                  <a:extLst>
                    <a:ext uri="{FF2B5EF4-FFF2-40B4-BE49-F238E27FC236}">
                      <a16:creationId xmlns:a16="http://schemas.microsoft.com/office/drawing/2014/main" id="{0C433983-11E2-E051-626A-6210375F1CE4}"/>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3D255693-CA04-A4F6-6DF3-2A900E6E45C3}"/>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B6CE4F15-423D-8170-A379-FFF4307F5CCA}"/>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56" name="TextBox 55">
              <a:extLst>
                <a:ext uri="{FF2B5EF4-FFF2-40B4-BE49-F238E27FC236}">
                  <a16:creationId xmlns:a16="http://schemas.microsoft.com/office/drawing/2014/main" id="{1A98D370-C4CA-E1EF-29EC-9E50A44F81F3}"/>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grpSp>
    </p:spTree>
    <p:extLst>
      <p:ext uri="{BB962C8B-B14F-4D97-AF65-F5344CB8AC3E}">
        <p14:creationId xmlns:p14="http://schemas.microsoft.com/office/powerpoint/2010/main" val="418804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3"/>
          <a:srcRect l="11105" r="31273" b="16496"/>
          <a:stretch/>
        </p:blipFill>
        <p:spPr>
          <a:xfrm>
            <a:off x="5365605" y="1079886"/>
            <a:ext cx="1507961" cy="1142614"/>
          </a:xfrm>
          <a:prstGeom prst="rect">
            <a:avLst/>
          </a:prstGeom>
        </p:spPr>
      </p:pic>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4"/>
          <a:srcRect l="15677" r="22467"/>
          <a:stretch/>
        </p:blipFill>
        <p:spPr>
          <a:xfrm>
            <a:off x="5571312" y="6105637"/>
            <a:ext cx="1960612" cy="2569473"/>
          </a:xfrm>
          <a:prstGeom prst="rect">
            <a:avLst/>
          </a:prstGeom>
        </p:spPr>
      </p:pic>
      <p:grpSp>
        <p:nvGrpSpPr>
          <p:cNvPr id="46" name="Group 45">
            <a:extLst>
              <a:ext uri="{FF2B5EF4-FFF2-40B4-BE49-F238E27FC236}">
                <a16:creationId xmlns:a16="http://schemas.microsoft.com/office/drawing/2014/main" id="{EDFBAB99-7871-3F67-5424-E627B1645CD5}"/>
              </a:ext>
            </a:extLst>
          </p:cNvPr>
          <p:cNvGrpSpPr/>
          <p:nvPr/>
        </p:nvGrpSpPr>
        <p:grpSpPr>
          <a:xfrm>
            <a:off x="340370" y="2934379"/>
            <a:ext cx="6313179" cy="2485972"/>
            <a:chOff x="340370" y="3016267"/>
            <a:chExt cx="6697387" cy="2485972"/>
          </a:xfrm>
        </p:grpSpPr>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5"/>
            <a:srcRect l="1039" t="10717" r="11318"/>
            <a:stretch/>
          </p:blipFill>
          <p:spPr>
            <a:xfrm>
              <a:off x="340370" y="3453390"/>
              <a:ext cx="6689282" cy="2004198"/>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6"/>
            <a:srcRect t="10576" r="26148" b="87273"/>
            <a:stretch/>
          </p:blipFill>
          <p:spPr>
            <a:xfrm>
              <a:off x="441133" y="3290627"/>
              <a:ext cx="6581753" cy="140860"/>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1100010" y="3016267"/>
              <a:ext cx="5937747"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1095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10956"/>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4" name="Google Shape;734;p6"/>
          <p:cNvSpPr/>
          <p:nvPr/>
        </p:nvSpPr>
        <p:spPr>
          <a:xfrm>
            <a:off x="207748" y="5763172"/>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5773679"/>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5765136"/>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109352"/>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135996"/>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7597882"/>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576442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5763172"/>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6341609"/>
            <a:ext cx="3146120" cy="2516025"/>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7"/>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8"/>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9"/>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10"/>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137498"/>
            <a:ext cx="2286000" cy="2295809"/>
          </a:xfrm>
          <a:prstGeom prst="rect">
            <a:avLst/>
          </a:prstGeom>
        </p:spPr>
      </p:pic>
      <p:grpSp>
        <p:nvGrpSpPr>
          <p:cNvPr id="55" name="Group 54">
            <a:extLst>
              <a:ext uri="{FF2B5EF4-FFF2-40B4-BE49-F238E27FC236}">
                <a16:creationId xmlns:a16="http://schemas.microsoft.com/office/drawing/2014/main" id="{19F7FD30-6CD4-C446-9A12-EACD2DAB9E24}"/>
              </a:ext>
            </a:extLst>
          </p:cNvPr>
          <p:cNvGrpSpPr/>
          <p:nvPr/>
        </p:nvGrpSpPr>
        <p:grpSpPr>
          <a:xfrm>
            <a:off x="6613220" y="3716005"/>
            <a:ext cx="769438" cy="1070263"/>
            <a:chOff x="6548902" y="3919623"/>
            <a:chExt cx="769438" cy="1070263"/>
          </a:xfrm>
        </p:grpSpPr>
        <p:sp>
          <p:nvSpPr>
            <p:cNvPr id="30" name="Google Shape;354;p2">
              <a:extLst>
                <a:ext uri="{FF2B5EF4-FFF2-40B4-BE49-F238E27FC236}">
                  <a16:creationId xmlns:a16="http://schemas.microsoft.com/office/drawing/2014/main" id="{67D86A08-A312-717C-82B2-3D9CE0B38B5E}"/>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55;p2">
              <a:extLst>
                <a:ext uri="{FF2B5EF4-FFF2-40B4-BE49-F238E27FC236}">
                  <a16:creationId xmlns:a16="http://schemas.microsoft.com/office/drawing/2014/main" id="{C6C22271-C199-DE21-C59A-848B22A4EAC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6;p2">
              <a:extLst>
                <a:ext uri="{FF2B5EF4-FFF2-40B4-BE49-F238E27FC236}">
                  <a16:creationId xmlns:a16="http://schemas.microsoft.com/office/drawing/2014/main" id="{65EB9036-A673-A553-B1D6-05C4F7DF16B6}"/>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357;p2">
              <a:extLst>
                <a:ext uri="{FF2B5EF4-FFF2-40B4-BE49-F238E27FC236}">
                  <a16:creationId xmlns:a16="http://schemas.microsoft.com/office/drawing/2014/main" id="{44926CE1-18B4-2794-89F9-608FEFC9072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8;p2">
              <a:extLst>
                <a:ext uri="{FF2B5EF4-FFF2-40B4-BE49-F238E27FC236}">
                  <a16:creationId xmlns:a16="http://schemas.microsoft.com/office/drawing/2014/main" id="{7E5C3D00-A02D-9FBE-4978-DCEC5DEF2ED1}"/>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5" name="Google Shape;359;p2">
              <a:extLst>
                <a:ext uri="{FF2B5EF4-FFF2-40B4-BE49-F238E27FC236}">
                  <a16:creationId xmlns:a16="http://schemas.microsoft.com/office/drawing/2014/main" id="{CBDD83D7-6EA1-29E4-58CA-A05DEE17557B}"/>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652849" y="586906"/>
            <a:ext cx="6798506" cy="2051000"/>
            <a:chOff x="652849" y="586906"/>
            <a:chExt cx="6798506"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5"/>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6"/>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7"/>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8"/>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9"/>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9"/>
            <a:srcRect l="85841" t="51425"/>
            <a:stretch/>
          </p:blipFill>
          <p:spPr>
            <a:xfrm>
              <a:off x="3097994" y="5184082"/>
              <a:ext cx="467814" cy="888342"/>
            </a:xfrm>
            <a:prstGeom prst="rect">
              <a:avLst/>
            </a:prstGeom>
          </p:spPr>
        </p:pic>
      </p:gr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10"/>
          <a:srcRect l="8928" t="-164" r="20328" b="8609"/>
          <a:stretch/>
        </p:blipFill>
        <p:spPr>
          <a:xfrm>
            <a:off x="507372" y="774684"/>
            <a:ext cx="6317069" cy="1332942"/>
          </a:xfrm>
          <a:prstGeom prst="rect">
            <a:avLst/>
          </a:prstGeom>
        </p:spPr>
      </p:pic>
      <p:pic>
        <p:nvPicPr>
          <p:cNvPr id="7" name="Picture 6" descr="A diagram of a number of dots&#10;&#10;Description automatically generated">
            <a:extLst>
              <a:ext uri="{FF2B5EF4-FFF2-40B4-BE49-F238E27FC236}">
                <a16:creationId xmlns:a16="http://schemas.microsoft.com/office/drawing/2014/main" id="{E957762F-18FE-B018-26D8-E220F4F58BA6}"/>
              </a:ext>
            </a:extLst>
          </p:cNvPr>
          <p:cNvPicPr>
            <a:picLocks noChangeAspect="1"/>
          </p:cNvPicPr>
          <p:nvPr/>
        </p:nvPicPr>
        <p:blipFill>
          <a:blip r:embed="rId11"/>
          <a:srcRect l="1730"/>
          <a:stretch/>
        </p:blipFill>
        <p:spPr>
          <a:xfrm>
            <a:off x="191006" y="2991537"/>
            <a:ext cx="7454753" cy="15180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147539</TotalTime>
  <Words>4196</Words>
  <Application>Microsoft Macintosh PowerPoint</Application>
  <PresentationFormat>Custom</PresentationFormat>
  <Paragraphs>1732</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1829</cp:revision>
  <dcterms:created xsi:type="dcterms:W3CDTF">2023-07-06T16:51:39Z</dcterms:created>
  <dcterms:modified xsi:type="dcterms:W3CDTF">2025-01-25T18:30:11Z</dcterms:modified>
</cp:coreProperties>
</file>